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904B-99A6-448E-A21B-D43DAE99FF81}" type="datetimeFigureOut">
              <a:rPr lang="sl-SI" smtClean="0"/>
              <a:t>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98F1-53B3-4815-AA6A-7752B427741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3546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904B-99A6-448E-A21B-D43DAE99FF81}" type="datetimeFigureOut">
              <a:rPr lang="sl-SI" smtClean="0"/>
              <a:t>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98F1-53B3-4815-AA6A-7752B427741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23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904B-99A6-448E-A21B-D43DAE99FF81}" type="datetimeFigureOut">
              <a:rPr lang="sl-SI" smtClean="0"/>
              <a:t>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98F1-53B3-4815-AA6A-7752B427741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2634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904B-99A6-448E-A21B-D43DAE99FF81}" type="datetimeFigureOut">
              <a:rPr lang="sl-SI" smtClean="0"/>
              <a:t>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98F1-53B3-4815-AA6A-7752B427741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513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904B-99A6-448E-A21B-D43DAE99FF81}" type="datetimeFigureOut">
              <a:rPr lang="sl-SI" smtClean="0"/>
              <a:t>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98F1-53B3-4815-AA6A-7752B427741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073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904B-99A6-448E-A21B-D43DAE99FF81}" type="datetimeFigureOut">
              <a:rPr lang="sl-SI" smtClean="0"/>
              <a:t>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98F1-53B3-4815-AA6A-7752B427741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21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904B-99A6-448E-A21B-D43DAE99FF81}" type="datetimeFigureOut">
              <a:rPr lang="sl-SI" smtClean="0"/>
              <a:t>2. 05. 2020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98F1-53B3-4815-AA6A-7752B427741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882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904B-99A6-448E-A21B-D43DAE99FF81}" type="datetimeFigureOut">
              <a:rPr lang="sl-SI" smtClean="0"/>
              <a:t>2. 05. 2020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98F1-53B3-4815-AA6A-7752B427741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464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904B-99A6-448E-A21B-D43DAE99FF81}" type="datetimeFigureOut">
              <a:rPr lang="sl-SI" smtClean="0"/>
              <a:t>2. 05. 2020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98F1-53B3-4815-AA6A-7752B427741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0291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904B-99A6-448E-A21B-D43DAE99FF81}" type="datetimeFigureOut">
              <a:rPr lang="sl-SI" smtClean="0"/>
              <a:t>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98F1-53B3-4815-AA6A-7752B427741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652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904B-99A6-448E-A21B-D43DAE99FF81}" type="datetimeFigureOut">
              <a:rPr lang="sl-SI" smtClean="0"/>
              <a:t>2. 05. 2020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98F1-53B3-4815-AA6A-7752B427741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514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1904B-99A6-448E-A21B-D43DAE99FF81}" type="datetimeFigureOut">
              <a:rPr lang="sl-SI" smtClean="0"/>
              <a:t>2. 05. 2020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C98F1-53B3-4815-AA6A-7752B427741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084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ŠTEVILA DO 1000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30"/>
    </mc:Choice>
    <mc:Fallback xmlns="">
      <p:transition spd="slow" advTm="22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535578" y="287384"/>
            <a:ext cx="10985862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100         1S       STO</a:t>
            </a:r>
          </a:p>
          <a:p>
            <a:r>
              <a:rPr lang="sl-SI" sz="4000" dirty="0" smtClean="0"/>
              <a:t>200        2S        DVESTO </a:t>
            </a:r>
          </a:p>
          <a:p>
            <a:r>
              <a:rPr lang="sl-SI" sz="4000" dirty="0" smtClean="0"/>
              <a:t>300        3S        TRISTO</a:t>
            </a:r>
          </a:p>
          <a:p>
            <a:r>
              <a:rPr lang="sl-SI" sz="4000" dirty="0" smtClean="0"/>
              <a:t>400        4S        ŠTIRISTO </a:t>
            </a:r>
          </a:p>
          <a:p>
            <a:r>
              <a:rPr lang="sl-SI" sz="4000" dirty="0" smtClean="0"/>
              <a:t>500        5S        PETSTO</a:t>
            </a:r>
          </a:p>
          <a:p>
            <a:pPr marL="742950" indent="-742950">
              <a:buAutoNum type="arabicPlain" startAt="600"/>
            </a:pPr>
            <a:r>
              <a:rPr lang="sl-SI" sz="4000" dirty="0" smtClean="0"/>
              <a:t>        6S        ŠESTSTO                     </a:t>
            </a:r>
          </a:p>
          <a:p>
            <a:pPr marL="742950" indent="-742950">
              <a:buAutoNum type="arabicPlain" startAt="700"/>
            </a:pPr>
            <a:r>
              <a:rPr lang="sl-SI" sz="4000" dirty="0" smtClean="0"/>
              <a:t>        7S        SEDEMSTO</a:t>
            </a:r>
          </a:p>
          <a:p>
            <a:pPr marL="742950" indent="-742950">
              <a:buAutoNum type="arabicPlain" startAt="800"/>
            </a:pPr>
            <a:r>
              <a:rPr lang="sl-SI" sz="4000" dirty="0" smtClean="0"/>
              <a:t>        8S       OSEMSTO</a:t>
            </a:r>
          </a:p>
          <a:p>
            <a:pPr marL="742950" indent="-742950">
              <a:buAutoNum type="arabicPlain" startAt="900"/>
            </a:pPr>
            <a:r>
              <a:rPr lang="sl-SI" sz="4000" dirty="0" smtClean="0"/>
              <a:t>       9S        DEVETSTO</a:t>
            </a:r>
          </a:p>
          <a:p>
            <a:r>
              <a:rPr lang="sl-SI" sz="4000" dirty="0" smtClean="0">
                <a:solidFill>
                  <a:srgbClr val="FF0000"/>
                </a:solidFill>
              </a:rPr>
              <a:t>1000     1T        TISOČ            </a:t>
            </a:r>
          </a:p>
          <a:p>
            <a:endParaRPr lang="sl-SI" sz="4400" dirty="0"/>
          </a:p>
          <a:p>
            <a:endParaRPr lang="sl-SI" sz="4400" dirty="0" smtClean="0"/>
          </a:p>
          <a:p>
            <a:r>
              <a:rPr lang="sl-SI" sz="4400" dirty="0"/>
              <a:t> </a:t>
            </a:r>
            <a:r>
              <a:rPr lang="sl-SI" sz="4400" dirty="0" smtClean="0"/>
              <a:t>                                      </a:t>
            </a:r>
            <a:endParaRPr lang="sl-SI" sz="4400" dirty="0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963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69"/>
    </mc:Choice>
    <mc:Fallback xmlns="">
      <p:transition spd="slow" advTm="52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83324" y="906122"/>
            <a:ext cx="105547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38" y="346166"/>
            <a:ext cx="3079108" cy="2270775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4571999" y="1201783"/>
            <a:ext cx="34226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300   3S      TRISTO</a:t>
            </a:r>
          </a:p>
          <a:p>
            <a:endParaRPr lang="sl-SI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67" y="2799822"/>
            <a:ext cx="2667627" cy="1471732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3958046" y="3074023"/>
            <a:ext cx="4320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 smtClean="0"/>
              <a:t>300                         20             </a:t>
            </a:r>
          </a:p>
          <a:p>
            <a:r>
              <a:rPr lang="sl-SI" sz="2400" dirty="0" smtClean="0">
                <a:solidFill>
                  <a:srgbClr val="FF0000"/>
                </a:solidFill>
              </a:rPr>
              <a:t>3S</a:t>
            </a:r>
            <a:r>
              <a:rPr lang="sl-SI" sz="2400" dirty="0" smtClean="0"/>
              <a:t>                           </a:t>
            </a:r>
            <a:r>
              <a:rPr lang="sl-SI" sz="2400" dirty="0" smtClean="0">
                <a:solidFill>
                  <a:srgbClr val="FF0000"/>
                </a:solidFill>
              </a:rPr>
              <a:t>2D</a:t>
            </a:r>
          </a:p>
          <a:p>
            <a:r>
              <a:rPr lang="sl-SI" sz="2400" dirty="0"/>
              <a:t> </a:t>
            </a:r>
            <a:r>
              <a:rPr lang="sl-SI" sz="2400" dirty="0" smtClean="0"/>
              <a:t>               </a:t>
            </a:r>
            <a:r>
              <a:rPr lang="sl-SI" sz="2400" dirty="0" smtClean="0">
                <a:solidFill>
                  <a:srgbClr val="002060"/>
                </a:solidFill>
              </a:rPr>
              <a:t>320</a:t>
            </a:r>
            <a:r>
              <a:rPr lang="sl-SI" sz="2400" dirty="0" smtClean="0"/>
              <a:t>        </a:t>
            </a:r>
            <a:r>
              <a:rPr lang="sl-SI" sz="2400" dirty="0" smtClean="0">
                <a:solidFill>
                  <a:srgbClr val="002060"/>
                </a:solidFill>
              </a:rPr>
              <a:t>TRISTO DVAJSET</a:t>
            </a:r>
            <a:endParaRPr lang="sl-SI" sz="2400" dirty="0">
              <a:solidFill>
                <a:srgbClr val="002060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38" y="4794069"/>
            <a:ext cx="2478216" cy="1214845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3958046" y="4794069"/>
            <a:ext cx="361349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lain" startAt="200"/>
            </a:pPr>
            <a:r>
              <a:rPr lang="sl-SI" sz="2400" dirty="0" smtClean="0"/>
              <a:t>                20                   3</a:t>
            </a:r>
          </a:p>
          <a:p>
            <a:r>
              <a:rPr lang="sl-SI" sz="2400" dirty="0"/>
              <a:t> </a:t>
            </a:r>
            <a:r>
              <a:rPr lang="sl-SI" sz="2400" dirty="0" smtClean="0"/>
              <a:t> </a:t>
            </a:r>
            <a:r>
              <a:rPr lang="sl-SI" sz="2400" dirty="0" smtClean="0">
                <a:solidFill>
                  <a:srgbClr val="FF0000"/>
                </a:solidFill>
              </a:rPr>
              <a:t>2S </a:t>
            </a:r>
            <a:r>
              <a:rPr lang="sl-SI" sz="2400" dirty="0" smtClean="0"/>
              <a:t>                </a:t>
            </a:r>
            <a:r>
              <a:rPr lang="sl-SI" sz="2400" dirty="0" smtClean="0">
                <a:solidFill>
                  <a:srgbClr val="FF0000"/>
                </a:solidFill>
              </a:rPr>
              <a:t>2D                 3E</a:t>
            </a:r>
          </a:p>
          <a:p>
            <a:r>
              <a:rPr lang="sl-SI" sz="2400" dirty="0">
                <a:solidFill>
                  <a:srgbClr val="002060"/>
                </a:solidFill>
              </a:rPr>
              <a:t> </a:t>
            </a:r>
            <a:r>
              <a:rPr lang="sl-SI" sz="2400" dirty="0" smtClean="0">
                <a:solidFill>
                  <a:srgbClr val="002060"/>
                </a:solidFill>
              </a:rPr>
              <a:t>                   223</a:t>
            </a:r>
          </a:p>
          <a:p>
            <a:r>
              <a:rPr lang="sl-SI" sz="2400" dirty="0" smtClean="0">
                <a:solidFill>
                  <a:srgbClr val="002060"/>
                </a:solidFill>
              </a:rPr>
              <a:t>      DVESTO  TRIINDVAJSET</a:t>
            </a:r>
          </a:p>
          <a:p>
            <a:pPr marL="342900" indent="-342900">
              <a:buAutoNum type="arabicPlain" startAt="200"/>
            </a:pPr>
            <a:endParaRPr lang="sl-SI" dirty="0"/>
          </a:p>
        </p:txBody>
      </p: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174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99"/>
    </mc:Choice>
    <mc:Fallback xmlns="">
      <p:transition spd="slow" advTm="92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33" y="1132114"/>
            <a:ext cx="10785088" cy="5079999"/>
          </a:xfrm>
          <a:prstGeom prst="rect">
            <a:avLst/>
          </a:prstGeom>
        </p:spPr>
      </p:pic>
      <p:sp>
        <p:nvSpPr>
          <p:cNvPr id="3" name="Diagram poteka: povezovalnik 2"/>
          <p:cNvSpPr/>
          <p:nvPr/>
        </p:nvSpPr>
        <p:spPr>
          <a:xfrm flipH="1">
            <a:off x="5976777" y="2063931"/>
            <a:ext cx="274320" cy="31350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Diagram poteka: povezovalnik 3"/>
          <p:cNvSpPr/>
          <p:nvPr/>
        </p:nvSpPr>
        <p:spPr>
          <a:xfrm flipH="1">
            <a:off x="5464490" y="1750423"/>
            <a:ext cx="274320" cy="31350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ovezovalnik 7"/>
          <p:cNvSpPr/>
          <p:nvPr/>
        </p:nvSpPr>
        <p:spPr>
          <a:xfrm flipH="1">
            <a:off x="5464490" y="2063931"/>
            <a:ext cx="274320" cy="31350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Diagram poteka: povezovalnik 10"/>
          <p:cNvSpPr/>
          <p:nvPr/>
        </p:nvSpPr>
        <p:spPr>
          <a:xfrm flipH="1">
            <a:off x="6420491" y="1528691"/>
            <a:ext cx="274320" cy="31350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Diagram poteka: povezovalnik 11"/>
          <p:cNvSpPr/>
          <p:nvPr/>
        </p:nvSpPr>
        <p:spPr>
          <a:xfrm flipH="1">
            <a:off x="6382094" y="1840411"/>
            <a:ext cx="274320" cy="31350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Diagram poteka: povezovalnik 12"/>
          <p:cNvSpPr/>
          <p:nvPr/>
        </p:nvSpPr>
        <p:spPr>
          <a:xfrm flipH="1">
            <a:off x="6382094" y="2153919"/>
            <a:ext cx="274320" cy="31350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Diagram poteka: povezovalnik 13"/>
          <p:cNvSpPr/>
          <p:nvPr/>
        </p:nvSpPr>
        <p:spPr>
          <a:xfrm flipH="1">
            <a:off x="5976777" y="1750423"/>
            <a:ext cx="274320" cy="31350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PoljeZBesedilom 25"/>
          <p:cNvSpPr txBox="1"/>
          <p:nvPr/>
        </p:nvSpPr>
        <p:spPr>
          <a:xfrm>
            <a:off x="7576458" y="2551497"/>
            <a:ext cx="454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DVESTO TRIINDVAJSET</a:t>
            </a:r>
            <a:endParaRPr lang="sl-SI" sz="2400" dirty="0"/>
          </a:p>
        </p:txBody>
      </p:sp>
      <p:sp>
        <p:nvSpPr>
          <p:cNvPr id="28" name="PoljeZBesedilom 27"/>
          <p:cNvSpPr txBox="1"/>
          <p:nvPr/>
        </p:nvSpPr>
        <p:spPr>
          <a:xfrm>
            <a:off x="5326744" y="2905759"/>
            <a:ext cx="2521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2     2    3</a:t>
            </a:r>
            <a:endParaRPr lang="sl-SI" sz="2800" dirty="0"/>
          </a:p>
        </p:txBody>
      </p:sp>
      <p:sp>
        <p:nvSpPr>
          <p:cNvPr id="29" name="PoljeZBesedilom 28"/>
          <p:cNvSpPr txBox="1"/>
          <p:nvPr/>
        </p:nvSpPr>
        <p:spPr>
          <a:xfrm>
            <a:off x="5050971" y="5384800"/>
            <a:ext cx="2075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      4      1    6</a:t>
            </a:r>
            <a:endParaRPr lang="sl-SI" sz="2400" dirty="0"/>
          </a:p>
        </p:txBody>
      </p:sp>
      <p:sp>
        <p:nvSpPr>
          <p:cNvPr id="30" name="PoljeZBesedilom 29"/>
          <p:cNvSpPr txBox="1"/>
          <p:nvPr/>
        </p:nvSpPr>
        <p:spPr>
          <a:xfrm flipH="1">
            <a:off x="8618040" y="4243305"/>
            <a:ext cx="1231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416</a:t>
            </a:r>
            <a:endParaRPr lang="sl-SI" sz="3200" dirty="0"/>
          </a:p>
        </p:txBody>
      </p:sp>
      <p:sp>
        <p:nvSpPr>
          <p:cNvPr id="31" name="PoljeZBesedilom 30"/>
          <p:cNvSpPr txBox="1"/>
          <p:nvPr/>
        </p:nvSpPr>
        <p:spPr>
          <a:xfrm>
            <a:off x="7402285" y="4978400"/>
            <a:ext cx="312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ŠTIRISTO ŠESTNAJST</a:t>
            </a:r>
            <a:endParaRPr lang="sl-SI" sz="2400" dirty="0"/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10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36"/>
    </mc:Choice>
    <mc:Fallback xmlns="">
      <p:transition spd="slow" advTm="149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8" grpId="0" animBg="1"/>
      <p:bldP spid="11" grpId="0" animBg="1"/>
      <p:bldP spid="12" grpId="0" animBg="1"/>
      <p:bldP spid="13" grpId="0" animBg="1"/>
      <p:bldP spid="14" grpId="0" animBg="1"/>
      <p:bldP spid="26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9" y="711200"/>
            <a:ext cx="10261601" cy="5196114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886857" y="2452915"/>
            <a:ext cx="1862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   7    2      1</a:t>
            </a:r>
            <a:endParaRPr lang="sl-SI" sz="24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8636000" y="1291771"/>
            <a:ext cx="140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721</a:t>
            </a:r>
            <a:endParaRPr lang="sl-SI" sz="3200" dirty="0"/>
          </a:p>
        </p:txBody>
      </p:sp>
      <p:sp>
        <p:nvSpPr>
          <p:cNvPr id="5" name="PoljeZBesedilom 4"/>
          <p:cNvSpPr txBox="1"/>
          <p:nvPr/>
        </p:nvSpPr>
        <p:spPr>
          <a:xfrm>
            <a:off x="7358742" y="2220686"/>
            <a:ext cx="332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Sedemsto enaindvajset</a:t>
            </a:r>
            <a:endParaRPr lang="sl-SI" sz="2400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1886857" y="5254172"/>
            <a:ext cx="1616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/>
              <a:t> </a:t>
            </a:r>
            <a:r>
              <a:rPr lang="sl-SI" sz="2400" dirty="0" smtClean="0"/>
              <a:t>    5    4     5</a:t>
            </a:r>
            <a:endParaRPr lang="sl-SI" sz="24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4731657" y="4630057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/>
              <a:t>5      4    5</a:t>
            </a:r>
            <a:endParaRPr lang="sl-SI" sz="2800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8636000" y="4045282"/>
            <a:ext cx="1233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545</a:t>
            </a:r>
            <a:endParaRPr lang="sl-SI" sz="3200" dirty="0"/>
          </a:p>
        </p:txBody>
      </p:sp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073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849"/>
    </mc:Choice>
    <mc:Fallback>
      <p:transition spd="slow" advTm="125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26.4|3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|2.5|4.7|3.5|9.1|2.1|1.9|3|5.5|58.9|6.1|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3.2|7.9|38.4|9.1|13.1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84</Words>
  <Application>Microsoft Office PowerPoint</Application>
  <PresentationFormat>Širokozaslonsko</PresentationFormat>
  <Paragraphs>33</Paragraphs>
  <Slides>5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Officeova tema</vt:lpstr>
      <vt:lpstr>ŠTEVILA DO 1000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ŠTEVILA DO 1000</dc:title>
  <dc:creator>Uporabnik sistema Windows</dc:creator>
  <cp:lastModifiedBy>Uporabnik sistema Windows</cp:lastModifiedBy>
  <cp:revision>9</cp:revision>
  <dcterms:created xsi:type="dcterms:W3CDTF">2020-05-01T11:59:41Z</dcterms:created>
  <dcterms:modified xsi:type="dcterms:W3CDTF">2020-05-02T09:41:12Z</dcterms:modified>
</cp:coreProperties>
</file>