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sl-SI"/>
          </a:p>
        </p:txBody>
      </p:sp>
      <p:sp>
        <p:nvSpPr>
          <p:cNvPr id="4" name="Označba mesta datuma 3"/>
          <p:cNvSpPr>
            <a:spLocks noGrp="1"/>
          </p:cNvSpPr>
          <p:nvPr>
            <p:ph type="dt" sz="half" idx="10"/>
          </p:nvPr>
        </p:nvSpPr>
        <p:spPr/>
        <p:txBody>
          <a:bodyPr/>
          <a:lstStyle/>
          <a:p>
            <a:fld id="{3AC0F4D4-7984-4B2D-874E-81D0CCED8BE3}" type="datetimeFigureOut">
              <a:rPr lang="sl-SI" smtClean="0"/>
              <a:t>12. 05. 2020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9DCB2A0-A019-4F6E-AB84-A3C94982DACD}" type="slidenum">
              <a:rPr lang="sl-SI" smtClean="0"/>
              <a:t>‹#›</a:t>
            </a:fld>
            <a:endParaRPr lang="sl-SI"/>
          </a:p>
        </p:txBody>
      </p:sp>
    </p:spTree>
    <p:extLst>
      <p:ext uri="{BB962C8B-B14F-4D97-AF65-F5344CB8AC3E}">
        <p14:creationId xmlns:p14="http://schemas.microsoft.com/office/powerpoint/2010/main" val="3146816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3AC0F4D4-7984-4B2D-874E-81D0CCED8BE3}" type="datetimeFigureOut">
              <a:rPr lang="sl-SI" smtClean="0"/>
              <a:t>12. 05. 2020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9DCB2A0-A019-4F6E-AB84-A3C94982DACD}" type="slidenum">
              <a:rPr lang="sl-SI" smtClean="0"/>
              <a:t>‹#›</a:t>
            </a:fld>
            <a:endParaRPr lang="sl-SI"/>
          </a:p>
        </p:txBody>
      </p:sp>
    </p:spTree>
    <p:extLst>
      <p:ext uri="{BB962C8B-B14F-4D97-AF65-F5344CB8AC3E}">
        <p14:creationId xmlns:p14="http://schemas.microsoft.com/office/powerpoint/2010/main" val="3200679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3AC0F4D4-7984-4B2D-874E-81D0CCED8BE3}" type="datetimeFigureOut">
              <a:rPr lang="sl-SI" smtClean="0"/>
              <a:t>12. 05. 2020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9DCB2A0-A019-4F6E-AB84-A3C94982DACD}" type="slidenum">
              <a:rPr lang="sl-SI" smtClean="0"/>
              <a:t>‹#›</a:t>
            </a:fld>
            <a:endParaRPr lang="sl-SI"/>
          </a:p>
        </p:txBody>
      </p:sp>
    </p:spTree>
    <p:extLst>
      <p:ext uri="{BB962C8B-B14F-4D97-AF65-F5344CB8AC3E}">
        <p14:creationId xmlns:p14="http://schemas.microsoft.com/office/powerpoint/2010/main" val="285995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3AC0F4D4-7984-4B2D-874E-81D0CCED8BE3}" type="datetimeFigureOut">
              <a:rPr lang="sl-SI" smtClean="0"/>
              <a:t>12. 05. 2020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9DCB2A0-A019-4F6E-AB84-A3C94982DACD}" type="slidenum">
              <a:rPr lang="sl-SI" smtClean="0"/>
              <a:t>‹#›</a:t>
            </a:fld>
            <a:endParaRPr lang="sl-SI"/>
          </a:p>
        </p:txBody>
      </p:sp>
    </p:spTree>
    <p:extLst>
      <p:ext uri="{BB962C8B-B14F-4D97-AF65-F5344CB8AC3E}">
        <p14:creationId xmlns:p14="http://schemas.microsoft.com/office/powerpoint/2010/main" val="3680265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3AC0F4D4-7984-4B2D-874E-81D0CCED8BE3}" type="datetimeFigureOut">
              <a:rPr lang="sl-SI" smtClean="0"/>
              <a:t>12. 05. 2020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9DCB2A0-A019-4F6E-AB84-A3C94982DACD}" type="slidenum">
              <a:rPr lang="sl-SI" smtClean="0"/>
              <a:t>‹#›</a:t>
            </a:fld>
            <a:endParaRPr lang="sl-SI"/>
          </a:p>
        </p:txBody>
      </p:sp>
    </p:spTree>
    <p:extLst>
      <p:ext uri="{BB962C8B-B14F-4D97-AF65-F5344CB8AC3E}">
        <p14:creationId xmlns:p14="http://schemas.microsoft.com/office/powerpoint/2010/main" val="2010031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3AC0F4D4-7984-4B2D-874E-81D0CCED8BE3}" type="datetimeFigureOut">
              <a:rPr lang="sl-SI" smtClean="0"/>
              <a:t>12. 05. 2020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9DCB2A0-A019-4F6E-AB84-A3C94982DACD}" type="slidenum">
              <a:rPr lang="sl-SI" smtClean="0"/>
              <a:t>‹#›</a:t>
            </a:fld>
            <a:endParaRPr lang="sl-SI"/>
          </a:p>
        </p:txBody>
      </p:sp>
    </p:spTree>
    <p:extLst>
      <p:ext uri="{BB962C8B-B14F-4D97-AF65-F5344CB8AC3E}">
        <p14:creationId xmlns:p14="http://schemas.microsoft.com/office/powerpoint/2010/main" val="1449002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3AC0F4D4-7984-4B2D-874E-81D0CCED8BE3}" type="datetimeFigureOut">
              <a:rPr lang="sl-SI" smtClean="0"/>
              <a:t>12. 05. 2020</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99DCB2A0-A019-4F6E-AB84-A3C94982DACD}" type="slidenum">
              <a:rPr lang="sl-SI" smtClean="0"/>
              <a:t>‹#›</a:t>
            </a:fld>
            <a:endParaRPr lang="sl-SI"/>
          </a:p>
        </p:txBody>
      </p:sp>
    </p:spTree>
    <p:extLst>
      <p:ext uri="{BB962C8B-B14F-4D97-AF65-F5344CB8AC3E}">
        <p14:creationId xmlns:p14="http://schemas.microsoft.com/office/powerpoint/2010/main" val="687328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3AC0F4D4-7984-4B2D-874E-81D0CCED8BE3}" type="datetimeFigureOut">
              <a:rPr lang="sl-SI" smtClean="0"/>
              <a:t>12. 05. 2020</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99DCB2A0-A019-4F6E-AB84-A3C94982DACD}" type="slidenum">
              <a:rPr lang="sl-SI" smtClean="0"/>
              <a:t>‹#›</a:t>
            </a:fld>
            <a:endParaRPr lang="sl-SI"/>
          </a:p>
        </p:txBody>
      </p:sp>
    </p:spTree>
    <p:extLst>
      <p:ext uri="{BB962C8B-B14F-4D97-AF65-F5344CB8AC3E}">
        <p14:creationId xmlns:p14="http://schemas.microsoft.com/office/powerpoint/2010/main" val="1097757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3AC0F4D4-7984-4B2D-874E-81D0CCED8BE3}" type="datetimeFigureOut">
              <a:rPr lang="sl-SI" smtClean="0"/>
              <a:t>12. 05. 2020</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99DCB2A0-A019-4F6E-AB84-A3C94982DACD}" type="slidenum">
              <a:rPr lang="sl-SI" smtClean="0"/>
              <a:t>‹#›</a:t>
            </a:fld>
            <a:endParaRPr lang="sl-SI"/>
          </a:p>
        </p:txBody>
      </p:sp>
    </p:spTree>
    <p:extLst>
      <p:ext uri="{BB962C8B-B14F-4D97-AF65-F5344CB8AC3E}">
        <p14:creationId xmlns:p14="http://schemas.microsoft.com/office/powerpoint/2010/main" val="3261650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3AC0F4D4-7984-4B2D-874E-81D0CCED8BE3}" type="datetimeFigureOut">
              <a:rPr lang="sl-SI" smtClean="0"/>
              <a:t>12. 05. 2020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9DCB2A0-A019-4F6E-AB84-A3C94982DACD}" type="slidenum">
              <a:rPr lang="sl-SI" smtClean="0"/>
              <a:t>‹#›</a:t>
            </a:fld>
            <a:endParaRPr lang="sl-SI"/>
          </a:p>
        </p:txBody>
      </p:sp>
    </p:spTree>
    <p:extLst>
      <p:ext uri="{BB962C8B-B14F-4D97-AF65-F5344CB8AC3E}">
        <p14:creationId xmlns:p14="http://schemas.microsoft.com/office/powerpoint/2010/main" val="1102891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3AC0F4D4-7984-4B2D-874E-81D0CCED8BE3}" type="datetimeFigureOut">
              <a:rPr lang="sl-SI" smtClean="0"/>
              <a:t>12. 05. 2020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9DCB2A0-A019-4F6E-AB84-A3C94982DACD}" type="slidenum">
              <a:rPr lang="sl-SI" smtClean="0"/>
              <a:t>‹#›</a:t>
            </a:fld>
            <a:endParaRPr lang="sl-SI"/>
          </a:p>
        </p:txBody>
      </p:sp>
    </p:spTree>
    <p:extLst>
      <p:ext uri="{BB962C8B-B14F-4D97-AF65-F5344CB8AC3E}">
        <p14:creationId xmlns:p14="http://schemas.microsoft.com/office/powerpoint/2010/main" val="1242602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C0F4D4-7984-4B2D-874E-81D0CCED8BE3}" type="datetimeFigureOut">
              <a:rPr lang="sl-SI" smtClean="0"/>
              <a:t>12. 05. 2020</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DCB2A0-A019-4F6E-AB84-A3C94982DACD}" type="slidenum">
              <a:rPr lang="sl-SI" smtClean="0"/>
              <a:t>‹#›</a:t>
            </a:fld>
            <a:endParaRPr lang="sl-SI"/>
          </a:p>
        </p:txBody>
      </p:sp>
    </p:spTree>
    <p:extLst>
      <p:ext uri="{BB962C8B-B14F-4D97-AF65-F5344CB8AC3E}">
        <p14:creationId xmlns:p14="http://schemas.microsoft.com/office/powerpoint/2010/main" val="2364457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media" Target="../media/media7.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audio" Target="../media/media7.mp3"/></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1085128"/>
          </a:xfrm>
        </p:spPr>
        <p:txBody>
          <a:bodyPr>
            <a:normAutofit/>
          </a:bodyPr>
          <a:lstStyle/>
          <a:p>
            <a:r>
              <a:rPr lang="sl-SI" sz="2400" dirty="0" smtClean="0">
                <a:solidFill>
                  <a:schemeClr val="accent2">
                    <a:lumMod val="50000"/>
                  </a:schemeClr>
                </a:solidFill>
              </a:rPr>
              <a:t>SREDA, 13. 5.</a:t>
            </a:r>
            <a:endParaRPr lang="sl-SI" sz="2400" dirty="0">
              <a:solidFill>
                <a:schemeClr val="accent2">
                  <a:lumMod val="50000"/>
                </a:schemeClr>
              </a:solidFill>
            </a:endParaRPr>
          </a:p>
        </p:txBody>
      </p:sp>
      <p:sp>
        <p:nvSpPr>
          <p:cNvPr id="3" name="Podnaslov 2"/>
          <p:cNvSpPr>
            <a:spLocks noGrp="1"/>
          </p:cNvSpPr>
          <p:nvPr>
            <p:ph type="subTitle" idx="1"/>
          </p:nvPr>
        </p:nvSpPr>
        <p:spPr/>
        <p:txBody>
          <a:bodyPr/>
          <a:lstStyle/>
          <a:p>
            <a:r>
              <a:rPr lang="sl-SI" dirty="0" smtClean="0">
                <a:solidFill>
                  <a:schemeClr val="accent2">
                    <a:lumMod val="50000"/>
                  </a:schemeClr>
                </a:solidFill>
              </a:rPr>
              <a:t>MAT</a:t>
            </a:r>
            <a:br>
              <a:rPr lang="sl-SI" dirty="0" smtClean="0">
                <a:solidFill>
                  <a:schemeClr val="accent2">
                    <a:lumMod val="50000"/>
                  </a:schemeClr>
                </a:solidFill>
              </a:rPr>
            </a:br>
            <a:r>
              <a:rPr lang="sl-SI" dirty="0" smtClean="0">
                <a:solidFill>
                  <a:schemeClr val="accent2">
                    <a:lumMod val="50000"/>
                  </a:schemeClr>
                </a:solidFill>
              </a:rPr>
              <a:t>SLJ</a:t>
            </a:r>
            <a:br>
              <a:rPr lang="sl-SI" dirty="0" smtClean="0">
                <a:solidFill>
                  <a:schemeClr val="accent2">
                    <a:lumMod val="50000"/>
                  </a:schemeClr>
                </a:solidFill>
              </a:rPr>
            </a:br>
            <a:r>
              <a:rPr lang="sl-SI" dirty="0" smtClean="0">
                <a:solidFill>
                  <a:schemeClr val="accent2">
                    <a:lumMod val="50000"/>
                  </a:schemeClr>
                </a:solidFill>
              </a:rPr>
              <a:t>SPO</a:t>
            </a:r>
            <a:br>
              <a:rPr lang="sl-SI" dirty="0" smtClean="0">
                <a:solidFill>
                  <a:schemeClr val="accent2">
                    <a:lumMod val="50000"/>
                  </a:schemeClr>
                </a:solidFill>
              </a:rPr>
            </a:br>
            <a:r>
              <a:rPr lang="sl-SI" dirty="0" smtClean="0">
                <a:solidFill>
                  <a:schemeClr val="accent2">
                    <a:lumMod val="50000"/>
                  </a:schemeClr>
                </a:solidFill>
              </a:rPr>
              <a:t>GUM</a:t>
            </a:r>
            <a:endParaRPr lang="sl-SI" dirty="0">
              <a:solidFill>
                <a:schemeClr val="accent2">
                  <a:lumMod val="50000"/>
                </a:schemeClr>
              </a:solidFill>
            </a:endParaRPr>
          </a:p>
        </p:txBody>
      </p:sp>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pic>
        <p:nvPicPr>
          <p:cNvPr id="5" name="Slika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0"/>
            <a:ext cx="2870777" cy="2870777"/>
          </a:xfrm>
          <a:prstGeom prst="rect">
            <a:avLst/>
          </a:prstGeom>
        </p:spPr>
      </p:pic>
    </p:spTree>
    <p:extLst>
      <p:ext uri="{BB962C8B-B14F-4D97-AF65-F5344CB8AC3E}">
        <p14:creationId xmlns:p14="http://schemas.microsoft.com/office/powerpoint/2010/main" val="463166859"/>
      </p:ext>
    </p:extLst>
  </p:cSld>
  <p:clrMapOvr>
    <a:masterClrMapping/>
  </p:clrMapOvr>
  <mc:AlternateContent xmlns:mc="http://schemas.openxmlformats.org/markup-compatibility/2006">
    <mc:Choice xmlns:p14="http://schemas.microsoft.com/office/powerpoint/2010/main" Requires="p14">
      <p:transition spd="slow" p14:dur="2000" advTm="12198"/>
    </mc:Choice>
    <mc:Fallback>
      <p:transition spd="slow" advTm="12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422401" y="1034472"/>
            <a:ext cx="9144000" cy="484764"/>
          </a:xfrm>
        </p:spPr>
        <p:txBody>
          <a:bodyPr>
            <a:normAutofit/>
          </a:bodyPr>
          <a:lstStyle/>
          <a:p>
            <a:pPr algn="l"/>
            <a:r>
              <a:rPr lang="sl-SI" sz="2400" dirty="0" smtClean="0">
                <a:solidFill>
                  <a:schemeClr val="accent2">
                    <a:lumMod val="50000"/>
                  </a:schemeClr>
                </a:solidFill>
              </a:rPr>
              <a:t>SLJ, poustvarjanje pravljice</a:t>
            </a:r>
            <a:endParaRPr lang="sl-SI" sz="2400" dirty="0">
              <a:solidFill>
                <a:schemeClr val="accent2">
                  <a:lumMod val="50000"/>
                </a:schemeClr>
              </a:solidFill>
            </a:endParaRPr>
          </a:p>
        </p:txBody>
      </p:sp>
      <p:sp>
        <p:nvSpPr>
          <p:cNvPr id="3" name="Podnaslov 2"/>
          <p:cNvSpPr>
            <a:spLocks noGrp="1"/>
          </p:cNvSpPr>
          <p:nvPr>
            <p:ph type="subTitle" idx="1"/>
          </p:nvPr>
        </p:nvSpPr>
        <p:spPr>
          <a:xfrm>
            <a:off x="1524000" y="1782618"/>
            <a:ext cx="9144000" cy="3475182"/>
          </a:xfrm>
        </p:spPr>
        <p:txBody>
          <a:bodyPr/>
          <a:lstStyle/>
          <a:p>
            <a:pPr marL="342900" indent="-342900" algn="l">
              <a:buFont typeface="Arial" panose="020B0604020202020204" pitchFamily="34" charset="0"/>
              <a:buChar char="•"/>
            </a:pPr>
            <a:r>
              <a:rPr lang="sl-SI" dirty="0" smtClean="0"/>
              <a:t>V črtasti zvezek si včeraj napisal/a naslov pravljice, ki si jo poslušal/a in bral/a ter jo tudi ilustriral/a. </a:t>
            </a:r>
          </a:p>
          <a:p>
            <a:pPr marL="342900" indent="-342900" algn="l">
              <a:buFont typeface="Arial" panose="020B0604020202020204" pitchFamily="34" charset="0"/>
              <a:buChar char="•"/>
            </a:pPr>
            <a:r>
              <a:rPr lang="sl-SI" dirty="0" smtClean="0"/>
              <a:t>Sedaj pa boš pod ilustracijo napisal/a kratko obnovo pravljice (vsaj 5 povedi) </a:t>
            </a:r>
            <a:r>
              <a:rPr lang="sl-SI" b="1" dirty="0" smtClean="0"/>
              <a:t>ali </a:t>
            </a:r>
            <a:r>
              <a:rPr lang="sl-SI" dirty="0" smtClean="0"/>
              <a:t>pa si boš izmislil/a in napisal/a drugačen konec pravljice. Naj bo tudi vsaj 5 povedi. Če želiš zapis fotografiraj in mi pošlji.</a:t>
            </a:r>
          </a:p>
          <a:p>
            <a:pPr marL="342900" indent="-342900" algn="l">
              <a:buFont typeface="Arial" panose="020B0604020202020204" pitchFamily="34" charset="0"/>
              <a:buChar char="•"/>
            </a:pPr>
            <a:r>
              <a:rPr lang="sl-SI" dirty="0" smtClean="0"/>
              <a:t>Še vedno velja, da me lahko kadarkoli pokličeš ali mi pišeš in ti bom pomagala, lahko se dobiva preko Zoom-a.</a:t>
            </a:r>
            <a:endParaRPr lang="sl-SI" dirty="0"/>
          </a:p>
        </p:txBody>
      </p:sp>
      <p:pic>
        <p:nvPicPr>
          <p:cNvPr id="4" name="Slika 3"/>
          <p:cNvPicPr>
            <a:picLocks noChangeAspect="1"/>
          </p:cNvPicPr>
          <p:nvPr/>
        </p:nvPicPr>
        <p:blipFill>
          <a:blip r:embed="rId4"/>
          <a:stretch>
            <a:fillRect/>
          </a:stretch>
        </p:blipFill>
        <p:spPr>
          <a:xfrm>
            <a:off x="9062314" y="4169199"/>
            <a:ext cx="1605686" cy="2177201"/>
          </a:xfrm>
          <a:prstGeom prst="rect">
            <a:avLst/>
          </a:prstGeom>
        </p:spPr>
      </p:pic>
      <p:pic>
        <p:nvPicPr>
          <p:cNvPr id="5" name="Slika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16" y="3828745"/>
            <a:ext cx="2283402" cy="2283402"/>
          </a:xfrm>
          <a:prstGeom prst="rect">
            <a:avLst/>
          </a:prstGeom>
        </p:spPr>
      </p:pic>
      <p:pic>
        <p:nvPicPr>
          <p:cNvPr id="6" name="Zvo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47915089"/>
      </p:ext>
    </p:extLst>
  </p:cSld>
  <p:clrMapOvr>
    <a:masterClrMapping/>
  </p:clrMapOvr>
  <mc:AlternateContent xmlns:mc="http://schemas.openxmlformats.org/markup-compatibility/2006">
    <mc:Choice xmlns:p14="http://schemas.microsoft.com/office/powerpoint/2010/main" Requires="p14">
      <p:transition spd="slow" p14:dur="2000" advTm="71231"/>
    </mc:Choice>
    <mc:Fallback>
      <p:transition spd="slow" advTm="71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632546"/>
          </a:xfrm>
        </p:spPr>
        <p:txBody>
          <a:bodyPr>
            <a:normAutofit/>
          </a:bodyPr>
          <a:lstStyle/>
          <a:p>
            <a:pPr algn="l"/>
            <a:r>
              <a:rPr lang="sl-SI" sz="2400" dirty="0" smtClean="0">
                <a:solidFill>
                  <a:schemeClr val="accent2">
                    <a:lumMod val="50000"/>
                  </a:schemeClr>
                </a:solidFill>
              </a:rPr>
              <a:t>MAT, preverim svoje znanje</a:t>
            </a:r>
            <a:endParaRPr lang="sl-SI" sz="2400" dirty="0">
              <a:solidFill>
                <a:schemeClr val="accent2">
                  <a:lumMod val="50000"/>
                </a:schemeClr>
              </a:solidFill>
            </a:endParaRPr>
          </a:p>
        </p:txBody>
      </p:sp>
      <p:sp>
        <p:nvSpPr>
          <p:cNvPr id="3" name="Podnaslov 2"/>
          <p:cNvSpPr>
            <a:spLocks noGrp="1"/>
          </p:cNvSpPr>
          <p:nvPr>
            <p:ph type="subTitle" idx="1"/>
          </p:nvPr>
        </p:nvSpPr>
        <p:spPr>
          <a:xfrm>
            <a:off x="1524000" y="1976582"/>
            <a:ext cx="9144000" cy="3281218"/>
          </a:xfrm>
        </p:spPr>
        <p:txBody>
          <a:bodyPr/>
          <a:lstStyle/>
          <a:p>
            <a:pPr marL="342900" indent="-342900" algn="l">
              <a:buFont typeface="Arial" panose="020B0604020202020204" pitchFamily="34" charset="0"/>
              <a:buChar char="•"/>
            </a:pPr>
            <a:r>
              <a:rPr lang="sl-SI" dirty="0" smtClean="0"/>
              <a:t>Preveri svoje znanje v matematiki v DZ na strani 24 in 25.</a:t>
            </a:r>
          </a:p>
          <a:p>
            <a:pPr marL="342900" indent="-342900" algn="l">
              <a:buFont typeface="Arial" panose="020B0604020202020204" pitchFamily="34" charset="0"/>
              <a:buChar char="•"/>
            </a:pPr>
            <a:r>
              <a:rPr lang="sl-SI" dirty="0" smtClean="0"/>
              <a:t>Rešuj sam/a. Pri delu bodi natančen/a in preveri, če si vse prav rešil/a.</a:t>
            </a:r>
          </a:p>
          <a:p>
            <a:pPr marL="342900" indent="-342900" algn="l">
              <a:buFont typeface="Arial" panose="020B0604020202020204" pitchFamily="34" charset="0"/>
              <a:buChar char="•"/>
            </a:pPr>
            <a:r>
              <a:rPr lang="sl-SI" dirty="0" smtClean="0"/>
              <a:t>Nato si nalepi </a:t>
            </a:r>
            <a:r>
              <a:rPr lang="sl-SI" dirty="0" err="1" smtClean="0"/>
              <a:t>čebelčka</a:t>
            </a:r>
            <a:r>
              <a:rPr lang="sl-SI" dirty="0" smtClean="0"/>
              <a:t> glede na to, kako ti je šlo, kako si se ob tem počutil/a.</a:t>
            </a:r>
          </a:p>
          <a:p>
            <a:pPr marL="342900" indent="-342900" algn="l">
              <a:buFont typeface="Arial" panose="020B0604020202020204" pitchFamily="34" charset="0"/>
              <a:buChar char="•"/>
            </a:pPr>
            <a:r>
              <a:rPr lang="sl-SI" dirty="0" smtClean="0"/>
              <a:t>Jutri ti pošljem rešitve.</a:t>
            </a:r>
            <a:endParaRPr lang="sl-SI" dirty="0"/>
          </a:p>
        </p:txBody>
      </p:sp>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23712787"/>
      </p:ext>
    </p:extLst>
  </p:cSld>
  <p:clrMapOvr>
    <a:masterClrMapping/>
  </p:clrMapOvr>
  <mc:AlternateContent xmlns:mc="http://schemas.openxmlformats.org/markup-compatibility/2006">
    <mc:Choice xmlns:p14="http://schemas.microsoft.com/office/powerpoint/2010/main" Requires="p14">
      <p:transition spd="slow" p14:dur="2000" advTm="47727"/>
    </mc:Choice>
    <mc:Fallback>
      <p:transition spd="slow" advTm="47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366982" y="-458126"/>
            <a:ext cx="9144000" cy="1256145"/>
          </a:xfrm>
        </p:spPr>
        <p:txBody>
          <a:bodyPr>
            <a:normAutofit/>
          </a:bodyPr>
          <a:lstStyle/>
          <a:p>
            <a:pPr algn="l"/>
            <a:r>
              <a:rPr lang="sl-SI" sz="2400" dirty="0" smtClean="0">
                <a:solidFill>
                  <a:schemeClr val="accent2">
                    <a:lumMod val="50000"/>
                  </a:schemeClr>
                </a:solidFill>
              </a:rPr>
              <a:t>SPO, kako se gibljejo</a:t>
            </a:r>
            <a:endParaRPr lang="sl-SI" sz="2400" dirty="0">
              <a:solidFill>
                <a:schemeClr val="accent2">
                  <a:lumMod val="50000"/>
                </a:schemeClr>
              </a:solidFill>
            </a:endParaRPr>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7" y="798019"/>
            <a:ext cx="5606472" cy="5980580"/>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2547" y="191831"/>
            <a:ext cx="5587997" cy="6765100"/>
          </a:xfrm>
          <a:prstGeom prst="rect">
            <a:avLst/>
          </a:prstGeom>
        </p:spPr>
      </p:pic>
    </p:spTree>
    <p:extLst>
      <p:ext uri="{BB962C8B-B14F-4D97-AF65-F5344CB8AC3E}">
        <p14:creationId xmlns:p14="http://schemas.microsoft.com/office/powerpoint/2010/main" val="30860218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646545"/>
            <a:ext cx="9144000" cy="5292437"/>
          </a:xfrm>
        </p:spPr>
        <p:txBody>
          <a:bodyPr>
            <a:normAutofit fontScale="90000"/>
          </a:bodyPr>
          <a:lstStyle/>
          <a:p>
            <a:pPr algn="l"/>
            <a:r>
              <a:rPr lang="sl-SI" sz="2400" dirty="0" smtClean="0"/>
              <a:t/>
            </a:r>
            <a:br>
              <a:rPr lang="sl-SI" sz="2400" dirty="0" smtClean="0"/>
            </a:br>
            <a:r>
              <a:rPr lang="sl-SI" sz="2400" dirty="0"/>
              <a:t/>
            </a:r>
            <a:br>
              <a:rPr lang="sl-SI" sz="2400" dirty="0"/>
            </a:br>
            <a:r>
              <a:rPr lang="sl-SI" sz="2400" dirty="0" smtClean="0"/>
              <a:t>Dobimo se na video Zoom klicu in bomo skupaj razmišljali o gibanju, vseeno že sam/a malo preglej. Pripravi si za srečanje eno igračo, ki se lahko premika.</a:t>
            </a:r>
            <a:br>
              <a:rPr lang="sl-SI" sz="2400" dirty="0" smtClean="0"/>
            </a:br>
            <a:r>
              <a:rPr lang="sl-SI" sz="2400" dirty="0" smtClean="0"/>
              <a:t/>
            </a:r>
            <a:br>
              <a:rPr lang="sl-SI" sz="2400" dirty="0" smtClean="0"/>
            </a:br>
            <a:r>
              <a:rPr lang="sl-SI" sz="2400" dirty="0" smtClean="0"/>
              <a:t>Na prejšnji strani imaš dve sliki. Dobro si jih poglej, naštej vse vrste gibanja na prvi sliki. Zelo veliko vrst jih je, zato dobro opazuj. Za nekatera gibanja potrebuješ pripomočke, za druga ne. Tudi predmeti se gibljejo, ker človek na njih deluje z neko silo.</a:t>
            </a:r>
            <a:br>
              <a:rPr lang="sl-SI" sz="2400" dirty="0" smtClean="0"/>
            </a:br>
            <a:r>
              <a:rPr lang="sl-SI" sz="2400" dirty="0" smtClean="0"/>
              <a:t/>
            </a:r>
            <a:br>
              <a:rPr lang="sl-SI" sz="2400" dirty="0" smtClean="0"/>
            </a:br>
            <a:r>
              <a:rPr lang="sl-SI" sz="2400" dirty="0" smtClean="0"/>
              <a:t>Na drugo sliki pa je nekaj strojev, pripomočkov in naprav, ki nam pri gibanju pomagajo oziroma se sama gibajo, ker so sestavljena iz različnih sestavnih delov. Oglej si slike, preberi besedilo.</a:t>
            </a:r>
            <a:br>
              <a:rPr lang="sl-SI" sz="2400" dirty="0" smtClean="0"/>
            </a:br>
            <a:r>
              <a:rPr lang="sl-SI" sz="2400" dirty="0"/>
              <a:t/>
            </a:r>
            <a:br>
              <a:rPr lang="sl-SI" sz="2400" dirty="0"/>
            </a:br>
            <a:r>
              <a:rPr lang="sl-SI" sz="2400" dirty="0" smtClean="0"/>
              <a:t>Verjetno imaš doma veliko igrač, ki so sestavljene iz več delov. Razišči jih in ugotovi, kako so sestavljene, kako se gibljejo, kateri deli se gibljejo.</a:t>
            </a:r>
            <a:br>
              <a:rPr lang="sl-SI" sz="2400" dirty="0" smtClean="0"/>
            </a:br>
            <a:endParaRPr lang="sl-SI" sz="2400" dirty="0"/>
          </a:p>
        </p:txBody>
      </p:sp>
      <p:pic>
        <p:nvPicPr>
          <p:cNvPr id="3" name="Slik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7037" y="-110838"/>
            <a:ext cx="1514765" cy="1514765"/>
          </a:xfrm>
          <a:prstGeom prst="rect">
            <a:avLst/>
          </a:prstGeom>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69607297"/>
      </p:ext>
    </p:extLst>
  </p:cSld>
  <p:clrMapOvr>
    <a:masterClrMapping/>
  </p:clrMapOvr>
  <mc:AlternateContent xmlns:mc="http://schemas.openxmlformats.org/markup-compatibility/2006">
    <mc:Choice xmlns:p14="http://schemas.microsoft.com/office/powerpoint/2010/main" Requires="p14">
      <p:transition spd="slow" p14:dur="2000" advTm="38420"/>
    </mc:Choice>
    <mc:Fallback>
      <p:transition spd="slow" advTm="38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655783"/>
            <a:ext cx="9144000" cy="461818"/>
          </a:xfrm>
        </p:spPr>
        <p:txBody>
          <a:bodyPr>
            <a:normAutofit/>
          </a:bodyPr>
          <a:lstStyle/>
          <a:p>
            <a:pPr algn="l"/>
            <a:r>
              <a:rPr lang="sl-SI" sz="2400" dirty="0" smtClean="0">
                <a:solidFill>
                  <a:schemeClr val="accent2">
                    <a:lumMod val="50000"/>
                  </a:schemeClr>
                </a:solidFill>
              </a:rPr>
              <a:t>GUM, pihala</a:t>
            </a:r>
            <a:endParaRPr lang="sl-SI" sz="2400" dirty="0">
              <a:solidFill>
                <a:schemeClr val="accent2">
                  <a:lumMod val="50000"/>
                </a:schemeClr>
              </a:solidFill>
            </a:endParaRPr>
          </a:p>
        </p:txBody>
      </p:sp>
      <p:sp>
        <p:nvSpPr>
          <p:cNvPr id="3" name="Podnaslov 2"/>
          <p:cNvSpPr>
            <a:spLocks noGrp="1"/>
          </p:cNvSpPr>
          <p:nvPr>
            <p:ph type="subTitle" idx="1"/>
          </p:nvPr>
        </p:nvSpPr>
        <p:spPr>
          <a:xfrm>
            <a:off x="914400" y="1339273"/>
            <a:ext cx="9125528" cy="4491182"/>
          </a:xfrm>
        </p:spPr>
        <p:txBody>
          <a:bodyPr/>
          <a:lstStyle/>
          <a:p>
            <a:pPr marL="342900" indent="-342900" algn="l">
              <a:buFont typeface="Arial" panose="020B0604020202020204" pitchFamily="34" charset="0"/>
              <a:buChar char="•"/>
            </a:pPr>
            <a:r>
              <a:rPr lang="sl-SI" dirty="0" smtClean="0"/>
              <a:t>Katere skupine glasbil smo že letos spoznali?</a:t>
            </a:r>
          </a:p>
          <a:p>
            <a:pPr algn="l"/>
            <a:r>
              <a:rPr lang="sl-SI" dirty="0" smtClean="0"/>
              <a:t> Se spomniš? Naštej jih. </a:t>
            </a:r>
          </a:p>
          <a:p>
            <a:pPr marL="342900" indent="-342900" algn="l">
              <a:buFont typeface="Arial" panose="020B0604020202020204" pitchFamily="34" charset="0"/>
              <a:buChar char="•"/>
            </a:pPr>
            <a:r>
              <a:rPr lang="sl-SI" dirty="0" smtClean="0"/>
              <a:t>Na sliki ob strani imaš novo skupino glasbil,</a:t>
            </a:r>
          </a:p>
          <a:p>
            <a:pPr algn="l"/>
            <a:r>
              <a:rPr lang="sl-SI" dirty="0"/>
              <a:t>t</a:t>
            </a:r>
            <a:r>
              <a:rPr lang="sl-SI" dirty="0" smtClean="0"/>
              <a:t>o so pihala. </a:t>
            </a:r>
          </a:p>
          <a:p>
            <a:pPr marL="342900" indent="-342900" algn="l">
              <a:buFont typeface="Arial" panose="020B0604020202020204" pitchFamily="34" charset="0"/>
              <a:buChar char="•"/>
            </a:pPr>
            <a:r>
              <a:rPr lang="sl-SI" dirty="0" smtClean="0"/>
              <a:t>V deželi </a:t>
            </a:r>
            <a:r>
              <a:rPr lang="sl-SI" dirty="0" err="1" smtClean="0"/>
              <a:t>Lilibi</a:t>
            </a:r>
            <a:r>
              <a:rPr lang="sl-SI" dirty="0" smtClean="0"/>
              <a:t> pojdi na Šolska ulica -Glasbena </a:t>
            </a:r>
          </a:p>
          <a:p>
            <a:pPr algn="l"/>
            <a:r>
              <a:rPr lang="sl-SI" dirty="0"/>
              <a:t>u</a:t>
            </a:r>
            <a:r>
              <a:rPr lang="sl-SI" dirty="0" smtClean="0"/>
              <a:t>metnost </a:t>
            </a:r>
            <a:r>
              <a:rPr lang="sl-SI" dirty="0" smtClean="0"/>
              <a:t>– o glasbi – glasbila in jih poslušaj </a:t>
            </a:r>
          </a:p>
          <a:p>
            <a:pPr algn="l"/>
            <a:r>
              <a:rPr lang="sl-SI" dirty="0"/>
              <a:t>i</a:t>
            </a:r>
            <a:r>
              <a:rPr lang="sl-SI" dirty="0" smtClean="0"/>
              <a:t>n poglej. Na naslednji strani imaš tudi povezavi</a:t>
            </a:r>
          </a:p>
          <a:p>
            <a:pPr algn="l"/>
            <a:r>
              <a:rPr lang="sl-SI" dirty="0" smtClean="0"/>
              <a:t> do posnetkov pesmi, kjer je slišati pihala.</a:t>
            </a:r>
          </a:p>
          <a:p>
            <a:pPr algn="l"/>
            <a:endParaRPr lang="sl-SI" dirty="0" smtClean="0"/>
          </a:p>
          <a:p>
            <a:pPr marL="342900" indent="-342900" algn="l">
              <a:buFont typeface="Arial" panose="020B0604020202020204" pitchFamily="34" charset="0"/>
              <a:buChar char="•"/>
            </a:pPr>
            <a:endParaRPr lang="sl-SI" dirty="0"/>
          </a:p>
        </p:txBody>
      </p:sp>
      <p:pic>
        <p:nvPicPr>
          <p:cNvPr id="4" name="Slika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2690" y="0"/>
            <a:ext cx="5209309" cy="6636572"/>
          </a:xfrm>
          <a:prstGeom prst="rect">
            <a:avLst/>
          </a:prstGeom>
        </p:spPr>
      </p:pic>
      <p:pic>
        <p:nvPicPr>
          <p:cNvPr id="5" name="Zvo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14890835"/>
      </p:ext>
    </p:extLst>
  </p:cSld>
  <p:clrMapOvr>
    <a:masterClrMapping/>
  </p:clrMapOvr>
  <mc:AlternateContent xmlns:mc="http://schemas.openxmlformats.org/markup-compatibility/2006">
    <mc:Choice xmlns:p14="http://schemas.microsoft.com/office/powerpoint/2010/main" Requires="p14">
      <p:transition spd="slow" p14:dur="2000" advTm="49828"/>
    </mc:Choice>
    <mc:Fallback>
      <p:transition spd="slow" advTm="49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6 Audio Tra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60657" y="1459057"/>
            <a:ext cx="406400" cy="406400"/>
          </a:xfrm>
          <a:prstGeom prst="rect">
            <a:avLst/>
          </a:prstGeom>
        </p:spPr>
      </p:pic>
      <p:pic>
        <p:nvPicPr>
          <p:cNvPr id="4" name="51 Audio Trac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829675" y="1569893"/>
            <a:ext cx="406400" cy="406400"/>
          </a:xfrm>
          <a:prstGeom prst="rect">
            <a:avLst/>
          </a:prstGeom>
        </p:spPr>
      </p:pic>
    </p:spTree>
    <p:extLst>
      <p:ext uri="{BB962C8B-B14F-4D97-AF65-F5344CB8AC3E}">
        <p14:creationId xmlns:p14="http://schemas.microsoft.com/office/powerpoint/2010/main" val="34744413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0584"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521710"/>
          </a:xfrm>
        </p:spPr>
        <p:txBody>
          <a:bodyPr>
            <a:normAutofit/>
          </a:bodyPr>
          <a:lstStyle/>
          <a:p>
            <a:pPr algn="l"/>
            <a:r>
              <a:rPr lang="sl-SI" sz="2400" dirty="0" smtClean="0"/>
              <a:t>Še rešitve včerajšnje naloge.</a:t>
            </a:r>
            <a:endParaRPr lang="sl-SI" sz="2400"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3346" y="300326"/>
            <a:ext cx="5634181" cy="6291584"/>
          </a:xfrm>
          <a:prstGeom prst="rect">
            <a:avLst/>
          </a:prstGeom>
        </p:spPr>
      </p:pic>
    </p:spTree>
    <p:extLst>
      <p:ext uri="{BB962C8B-B14F-4D97-AF65-F5344CB8AC3E}">
        <p14:creationId xmlns:p14="http://schemas.microsoft.com/office/powerpoint/2010/main" val="3747583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591128" y="353157"/>
            <a:ext cx="10926617" cy="6151685"/>
          </a:xfrm>
          <a:prstGeom prst="rect">
            <a:avLst/>
          </a:prstGeom>
        </p:spPr>
      </p:pic>
      <p:sp>
        <p:nvSpPr>
          <p:cNvPr id="5" name="Pravokotnik 4"/>
          <p:cNvSpPr/>
          <p:nvPr/>
        </p:nvSpPr>
        <p:spPr>
          <a:xfrm>
            <a:off x="591128" y="5345765"/>
            <a:ext cx="8886212" cy="461665"/>
          </a:xfrm>
          <a:prstGeom prst="rect">
            <a:avLst/>
          </a:prstGeom>
          <a:noFill/>
        </p:spPr>
        <p:txBody>
          <a:bodyPr wrap="square" lIns="91440" tIns="45720" rIns="91440" bIns="45720">
            <a:spAutoFit/>
          </a:bodyPr>
          <a:lstStyle/>
          <a:p>
            <a:pPr algn="ctr"/>
            <a:r>
              <a:rPr lang="sl-SI" sz="2400" b="0" cap="none" spc="0" dirty="0">
                <a:ln w="0"/>
                <a:solidFill>
                  <a:schemeClr val="tx1"/>
                </a:solidFill>
                <a:effectLst>
                  <a:outerShdw blurRad="38100" dist="19050" dir="2700000" algn="tl" rotWithShape="0">
                    <a:schemeClr val="dk1">
                      <a:alpha val="40000"/>
                    </a:schemeClr>
                  </a:outerShdw>
                </a:effectLst>
              </a:rPr>
              <a:t>Tukaj </a:t>
            </a:r>
            <a:r>
              <a:rPr lang="sl-SI" sz="2400" dirty="0" smtClean="0">
                <a:ln w="0"/>
                <a:effectLst>
                  <a:outerShdw blurRad="38100" dist="19050" dir="2700000" algn="tl" rotWithShape="0">
                    <a:schemeClr val="dk1">
                      <a:alpha val="40000"/>
                    </a:schemeClr>
                  </a:outerShdw>
                </a:effectLst>
              </a:rPr>
              <a:t>je še nekaj vaših ustvarjalnih in okusnih krožnikov.</a:t>
            </a:r>
            <a:endParaRPr lang="sl-SI"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50845413"/>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241</Words>
  <Application>Microsoft Office PowerPoint</Application>
  <PresentationFormat>Širokozaslonsko</PresentationFormat>
  <Paragraphs>24</Paragraphs>
  <Slides>9</Slides>
  <Notes>0</Notes>
  <HiddenSlides>0</HiddenSlides>
  <MMClips>7</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9</vt:i4>
      </vt:variant>
    </vt:vector>
  </HeadingPairs>
  <TitlesOfParts>
    <vt:vector size="13" baseType="lpstr">
      <vt:lpstr>Arial</vt:lpstr>
      <vt:lpstr>Calibri</vt:lpstr>
      <vt:lpstr>Calibri Light</vt:lpstr>
      <vt:lpstr>Officeova tema</vt:lpstr>
      <vt:lpstr>SREDA, 13. 5.</vt:lpstr>
      <vt:lpstr>SLJ, poustvarjanje pravljice</vt:lpstr>
      <vt:lpstr>MAT, preverim svoje znanje</vt:lpstr>
      <vt:lpstr>SPO, kako se gibljejo</vt:lpstr>
      <vt:lpstr>  Dobimo se na video Zoom klicu in bomo skupaj razmišljali o gibanju, vseeno že sam/a malo preglej. Pripravi si za srečanje eno igračo, ki se lahko premika.  Na prejšnji strani imaš dve sliki. Dobro si jih poglej, naštej vse vrste gibanja na prvi sliki. Zelo veliko vrst jih je, zato dobro opazuj. Za nekatera gibanja potrebuješ pripomočke, za druga ne. Tudi predmeti se gibljejo, ker človek na njih deluje z neko silo.  Na drugo sliki pa je nekaj strojev, pripomočkov in naprav, ki nam pri gibanju pomagajo oziroma se sama gibajo, ker so sestavljena iz različnih sestavnih delov. Oglej si slike, preberi besedilo.  Verjetno imaš doma veliko igrač, ki so sestavljene iz več delov. Razišči jih in ugotovi, kako so sestavljene, kako se gibljejo, kateri deli se gibljejo. </vt:lpstr>
      <vt:lpstr>GUM, pihala</vt:lpstr>
      <vt:lpstr>PowerPointova predstavitev</vt:lpstr>
      <vt:lpstr>Še rešitve včerajšnje naloge.</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SREDA, 13. 5.</dc:title>
  <dc:creator>Sonja Ploj</dc:creator>
  <cp:lastModifiedBy>Sonja Ploj</cp:lastModifiedBy>
  <cp:revision>14</cp:revision>
  <dcterms:created xsi:type="dcterms:W3CDTF">2020-05-11T05:54:40Z</dcterms:created>
  <dcterms:modified xsi:type="dcterms:W3CDTF">2020-05-12T09:27:08Z</dcterms:modified>
</cp:coreProperties>
</file>