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EAFF-063E-4265-9DBA-90F844DC558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11-828A-48D3-8DE3-2AD0A2BC70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706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EAFF-063E-4265-9DBA-90F844DC558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11-828A-48D3-8DE3-2AD0A2BC70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100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EAFF-063E-4265-9DBA-90F844DC558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11-828A-48D3-8DE3-2AD0A2BC70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62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EAFF-063E-4265-9DBA-90F844DC558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11-828A-48D3-8DE3-2AD0A2BC70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103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EAFF-063E-4265-9DBA-90F844DC558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11-828A-48D3-8DE3-2AD0A2BC70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113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EAFF-063E-4265-9DBA-90F844DC558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11-828A-48D3-8DE3-2AD0A2BC70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321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EAFF-063E-4265-9DBA-90F844DC558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11-828A-48D3-8DE3-2AD0A2BC70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21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EAFF-063E-4265-9DBA-90F844DC558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11-828A-48D3-8DE3-2AD0A2BC70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911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EAFF-063E-4265-9DBA-90F844DC558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11-828A-48D3-8DE3-2AD0A2BC70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357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EAFF-063E-4265-9DBA-90F844DC558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11-828A-48D3-8DE3-2AD0A2BC70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324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EAFF-063E-4265-9DBA-90F844DC558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11-828A-48D3-8DE3-2AD0A2BC70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69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AEAFF-063E-4265-9DBA-90F844DC558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C0A11-828A-48D3-8DE3-2AD0A2BC70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317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www.digipuzzle.net/minigames/classichangman/hangmanquiz_si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15673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rgbClr val="C00000"/>
                </a:solidFill>
              </a:rPr>
              <a:t>PETEK, 15. 5.</a:t>
            </a:r>
            <a:endParaRPr lang="sl-SI" sz="2400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SLJ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GUM</a:t>
            </a:r>
          </a:p>
          <a:p>
            <a:r>
              <a:rPr lang="sl-SI" dirty="0" smtClean="0">
                <a:solidFill>
                  <a:srgbClr val="C00000"/>
                </a:solidFill>
              </a:rPr>
              <a:t>ŠPO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270" y="951634"/>
            <a:ext cx="3790950" cy="3790950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22"/>
    </mc:Choice>
    <mc:Fallback>
      <p:transition spd="slow" advTm="20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95601"/>
          </a:xfrm>
        </p:spPr>
        <p:txBody>
          <a:bodyPr>
            <a:normAutofit/>
          </a:bodyPr>
          <a:lstStyle/>
          <a:p>
            <a:pPr algn="l"/>
            <a:r>
              <a:rPr lang="sl-SI" sz="2400" dirty="0" smtClean="0">
                <a:solidFill>
                  <a:srgbClr val="C00000"/>
                </a:solidFill>
              </a:rPr>
              <a:t>SLJ, utrjevanje pravopisa</a:t>
            </a:r>
            <a:endParaRPr lang="sl-SI" sz="2400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1948873"/>
            <a:ext cx="9144000" cy="3308927"/>
          </a:xfrm>
        </p:spPr>
        <p:txBody>
          <a:bodyPr/>
          <a:lstStyle/>
          <a:p>
            <a:pPr algn="l"/>
            <a:r>
              <a:rPr lang="sl-SI" dirty="0" smtClean="0"/>
              <a:t>Prepiši spodnje besedilo v zvezek s črtami s pisanimi črkami. Pazi na veliko začetnico. 4 povedi moraš prepisati, lahko pa seveda vse.</a:t>
            </a:r>
          </a:p>
          <a:p>
            <a:pPr algn="l"/>
            <a:endParaRPr lang="sl-SI" dirty="0" smtClean="0"/>
          </a:p>
          <a:p>
            <a:pPr algn="l"/>
            <a:r>
              <a:rPr lang="sl-SI" dirty="0" smtClean="0"/>
              <a:t>MOJCA </a:t>
            </a:r>
            <a:r>
              <a:rPr lang="sl-SI" dirty="0"/>
              <a:t>IN ANŽE STA NA POČITNICAH PRI BABICI IN DEDKU. BABICA TINKA IN DEDEK JANEZ ŽIVITA NA KMETIJI V ŽABNICI. V HLEVU IMATA KRAVO LISKO IN MAJHNEGA PUJSKA. IMATA TUDI PSA ČUVAJA Z IMENOM REKS. MOJCA IN ANŽE RADA POMAGATA PRI DELU NA KMETIJI. SKUPAJ SE VEČKRAT ODPRAVIJO NA BLIŽNJI HRIB JOŠT.</a:t>
            </a:r>
          </a:p>
          <a:p>
            <a:pPr algn="l"/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30"/>
    </mc:Choice>
    <mc:Fallback>
      <p:transition spd="slow" advTm="19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04837"/>
          </a:xfrm>
        </p:spPr>
        <p:txBody>
          <a:bodyPr>
            <a:normAutofit/>
          </a:bodyPr>
          <a:lstStyle/>
          <a:p>
            <a:pPr algn="l"/>
            <a:r>
              <a:rPr lang="sl-SI" sz="2400" dirty="0" smtClean="0"/>
              <a:t>Spodaj </a:t>
            </a:r>
            <a:r>
              <a:rPr lang="sl-SI" sz="2400" dirty="0" smtClean="0"/>
              <a:t>imaš še </a:t>
            </a:r>
            <a:r>
              <a:rPr lang="sl-SI" sz="2400" dirty="0" smtClean="0"/>
              <a:t>povezavo do zabavne naloge, </a:t>
            </a:r>
            <a:r>
              <a:rPr lang="sl-SI" sz="2400" dirty="0" smtClean="0"/>
              <a:t>kjer lahko vadiš </a:t>
            </a:r>
            <a:r>
              <a:rPr lang="sl-SI" sz="2400" dirty="0" smtClean="0"/>
              <a:t>predloge.</a:t>
            </a:r>
            <a:endParaRPr lang="sl-SI" sz="2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124364"/>
            <a:ext cx="9144000" cy="3133436"/>
          </a:xfrm>
        </p:spPr>
        <p:txBody>
          <a:bodyPr/>
          <a:lstStyle/>
          <a:p>
            <a:pPr algn="l"/>
            <a:r>
              <a:rPr lang="sl-SI" dirty="0" smtClean="0">
                <a:hlinkClick r:id="rId4"/>
              </a:rPr>
              <a:t>https://www.digipuzzle.net/minigames/classichangman/hangmanquiz_si.htm</a:t>
            </a:r>
            <a:endParaRPr lang="sl-SI" dirty="0" smtClean="0"/>
          </a:p>
          <a:p>
            <a:pPr algn="l"/>
            <a:r>
              <a:rPr lang="sl-SI" dirty="0" smtClean="0"/>
              <a:t>                              </a:t>
            </a:r>
            <a:r>
              <a:rPr lang="sl-SI" dirty="0" smtClean="0">
                <a:solidFill>
                  <a:srgbClr val="C00000"/>
                </a:solidFill>
              </a:rPr>
              <a:t>V </a:t>
            </a:r>
            <a:r>
              <a:rPr lang="sl-SI" dirty="0" smtClean="0"/>
              <a:t>tortilji so kocke paradižnika. </a:t>
            </a:r>
            <a:r>
              <a:rPr lang="sl-SI" dirty="0" smtClean="0">
                <a:solidFill>
                  <a:srgbClr val="C00000"/>
                </a:solidFill>
              </a:rPr>
              <a:t>Iz </a:t>
            </a:r>
            <a:r>
              <a:rPr lang="sl-SI" dirty="0" smtClean="0"/>
              <a:t>tortilje je padla solata.</a:t>
            </a:r>
          </a:p>
          <a:p>
            <a:pPr algn="l"/>
            <a:r>
              <a:rPr lang="sl-SI" dirty="0"/>
              <a:t> </a:t>
            </a:r>
            <a:r>
              <a:rPr lang="sl-SI" dirty="0" smtClean="0"/>
              <a:t>                             </a:t>
            </a:r>
            <a:r>
              <a:rPr lang="sl-SI" dirty="0" smtClean="0">
                <a:solidFill>
                  <a:srgbClr val="C00000"/>
                </a:solidFill>
              </a:rPr>
              <a:t>Na </a:t>
            </a:r>
            <a:r>
              <a:rPr lang="sl-SI" dirty="0" smtClean="0"/>
              <a:t>krožnik je dala tortiljo. Tortiljo je vzela </a:t>
            </a:r>
            <a:r>
              <a:rPr lang="sl-SI" smtClean="0">
                <a:solidFill>
                  <a:srgbClr val="C00000"/>
                </a:solidFill>
              </a:rPr>
              <a:t>s </a:t>
            </a:r>
            <a:r>
              <a:rPr lang="sl-SI" smtClean="0"/>
              <a:t>krožnika.</a:t>
            </a:r>
            <a:endParaRPr lang="sl-SI" dirty="0" smtClean="0"/>
          </a:p>
          <a:p>
            <a:pPr algn="l"/>
            <a:r>
              <a:rPr lang="sl-SI" dirty="0"/>
              <a:t> </a:t>
            </a:r>
            <a:r>
              <a:rPr lang="sl-SI" dirty="0" smtClean="0"/>
              <a:t>                                        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57" y="2050761"/>
            <a:ext cx="3790950" cy="3790950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9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22"/>
    </mc:Choice>
    <mc:Fallback>
      <p:transition spd="slow" advTm="8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591127"/>
            <a:ext cx="9144000" cy="646546"/>
          </a:xfrm>
        </p:spPr>
        <p:txBody>
          <a:bodyPr>
            <a:normAutofit/>
          </a:bodyPr>
          <a:lstStyle/>
          <a:p>
            <a:pPr algn="l"/>
            <a:r>
              <a:rPr lang="sl-SI" sz="2400" dirty="0" smtClean="0">
                <a:solidFill>
                  <a:srgbClr val="C00000"/>
                </a:solidFill>
              </a:rPr>
              <a:t>ŠPO, vaje vzdržljivosti in moči </a:t>
            </a:r>
            <a:endParaRPr lang="sl-SI" sz="2400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1533236"/>
            <a:ext cx="9144000" cy="3724564"/>
          </a:xfrm>
        </p:spPr>
        <p:txBody>
          <a:bodyPr/>
          <a:lstStyle/>
          <a:p>
            <a:pPr algn="l"/>
            <a:r>
              <a:rPr lang="sl-SI" dirty="0" smtClean="0"/>
              <a:t>Tukaj na sliki imaš živalsko</a:t>
            </a:r>
          </a:p>
          <a:p>
            <a:pPr algn="l"/>
            <a:r>
              <a:rPr lang="sl-SI" dirty="0"/>
              <a:t>t</a:t>
            </a:r>
            <a:r>
              <a:rPr lang="sl-SI" dirty="0" smtClean="0"/>
              <a:t>elovadbo. Izvajaj jo in še tako </a:t>
            </a:r>
          </a:p>
          <a:p>
            <a:pPr algn="l"/>
            <a:r>
              <a:rPr lang="sl-SI" dirty="0"/>
              <a:t>u</a:t>
            </a:r>
            <a:r>
              <a:rPr lang="sl-SI" dirty="0" smtClean="0"/>
              <a:t>gotovi različne možnosti</a:t>
            </a:r>
          </a:p>
          <a:p>
            <a:pPr algn="l"/>
            <a:r>
              <a:rPr lang="sl-SI" dirty="0"/>
              <a:t>t</a:t>
            </a:r>
            <a:r>
              <a:rPr lang="sl-SI" dirty="0" smtClean="0"/>
              <a:t>vojega gibanja.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4" y="4932219"/>
            <a:ext cx="1482148" cy="148214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15240"/>
            <a:ext cx="5474682" cy="6742760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9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97"/>
    </mc:Choice>
    <mc:Fallback>
      <p:transition spd="slow" advTm="6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32546"/>
          </a:xfrm>
        </p:spPr>
        <p:txBody>
          <a:bodyPr>
            <a:normAutofit/>
          </a:bodyPr>
          <a:lstStyle/>
          <a:p>
            <a:pPr algn="l"/>
            <a:r>
              <a:rPr lang="sl-SI" sz="2400" dirty="0" smtClean="0">
                <a:solidFill>
                  <a:srgbClr val="C00000"/>
                </a:solidFill>
              </a:rPr>
              <a:t>GUM, ponavljanje snovi</a:t>
            </a:r>
            <a:endParaRPr lang="sl-SI" sz="2400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004291"/>
            <a:ext cx="9144000" cy="325350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dirty="0" smtClean="0"/>
              <a:t>Ponovi vse pesmi, ki smo se jih letos učili. Poglej na zadnjo stran brezčrtnega zvezka ali med liste v mapi. Prepevaj, zraven pa se spremljaj z različnimi ritmičnimi – domačimi instrumenti (kuhalnici, žlici, pokrovke, kamni, ropotulje…). K petju povabi svoje domače in si naredite družinski koncert ali oddajo Družina ima talent.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598" y="3124200"/>
            <a:ext cx="3447184" cy="3447184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5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393"/>
    </mc:Choice>
    <mc:Fallback>
      <p:transition spd="slow" advTm="64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230</Words>
  <Application>Microsoft Office PowerPoint</Application>
  <PresentationFormat>Širokozaslonsko</PresentationFormat>
  <Paragraphs>20</Paragraphs>
  <Slides>5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PETEK, 15. 5.</vt:lpstr>
      <vt:lpstr>SLJ, utrjevanje pravopisa</vt:lpstr>
      <vt:lpstr>Spodaj imaš še povezavo do zabavne naloge, kjer lahko vadiš predloge.</vt:lpstr>
      <vt:lpstr>ŠPO, vaje vzdržljivosti in moči </vt:lpstr>
      <vt:lpstr>GUM, ponavljanje snovi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PETEK, 15. 5.</dc:title>
  <dc:creator>Sonja Ploj</dc:creator>
  <cp:lastModifiedBy>Sonja Ploj</cp:lastModifiedBy>
  <cp:revision>4</cp:revision>
  <dcterms:created xsi:type="dcterms:W3CDTF">2020-05-13T10:46:55Z</dcterms:created>
  <dcterms:modified xsi:type="dcterms:W3CDTF">2020-05-14T10:24:47Z</dcterms:modified>
</cp:coreProperties>
</file>