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porabnik sistema Windows" initials="UsW" lastIdx="0" clrIdx="0">
    <p:extLst>
      <p:ext uri="{19B8F6BF-5375-455C-9EA6-DF929625EA0E}">
        <p15:presenceInfo xmlns:p15="http://schemas.microsoft.com/office/powerpoint/2012/main" userId="Uporabnik sistema Window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086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64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828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900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702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60963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8853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30373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776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293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46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295CF7-30E8-41DA-8C95-4867DA6A326B}" type="datetimeFigureOut">
              <a:rPr lang="sl-SI" smtClean="0"/>
              <a:t>14. 04. 2020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DCF30-A951-4511-B929-B304AFC92D3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76236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7" Type="http://schemas.openxmlformats.org/officeDocument/2006/relationships/image" Target="../media/image1.png"/><Relationship Id="rId2" Type="http://schemas.microsoft.com/office/2007/relationships/media" Target="../media/media4.m4a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444978" y="1027289"/>
            <a:ext cx="9144000" cy="4230511"/>
          </a:xfrm>
        </p:spPr>
        <p:txBody>
          <a:bodyPr>
            <a:normAutofit fontScale="90000"/>
          </a:bodyPr>
          <a:lstStyle/>
          <a:p>
            <a:r>
              <a:rPr lang="sl-SI" b="1" dirty="0" smtClean="0">
                <a:solidFill>
                  <a:srgbClr val="FF0000"/>
                </a:solidFill>
              </a:rPr>
              <a:t>GEOMETRIJSKA TELESA</a:t>
            </a:r>
            <a:br>
              <a:rPr lang="sl-SI" b="1" dirty="0" smtClean="0">
                <a:solidFill>
                  <a:srgbClr val="FF0000"/>
                </a:solidFill>
              </a:rPr>
            </a:br>
            <a:r>
              <a:rPr lang="sl-SI" dirty="0" smtClean="0"/>
              <a:t/>
            </a:r>
            <a:br>
              <a:rPr lang="sl-SI" dirty="0" smtClean="0"/>
            </a:br>
            <a:r>
              <a:rPr lang="sl-SI" dirty="0" smtClean="0"/>
              <a:t>KOCKA</a:t>
            </a:r>
            <a:br>
              <a:rPr lang="sl-SI" dirty="0" smtClean="0"/>
            </a:br>
            <a:r>
              <a:rPr lang="sl-SI" dirty="0" smtClean="0"/>
              <a:t>KROGLA</a:t>
            </a:r>
            <a:br>
              <a:rPr lang="sl-SI" dirty="0" smtClean="0"/>
            </a:br>
            <a:r>
              <a:rPr lang="sl-SI" dirty="0" smtClean="0"/>
              <a:t>KVADER</a:t>
            </a:r>
            <a:br>
              <a:rPr lang="sl-SI" dirty="0" smtClean="0"/>
            </a:br>
            <a:r>
              <a:rPr lang="sl-SI" dirty="0" smtClean="0"/>
              <a:t>VALJ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1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232"/>
    </mc:Choice>
    <mc:Fallback>
      <p:transition spd="slow" advTm="342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Geometrijska telesa, liki in simetrija na Promethean i-tabli | SIO ..."/>
          <p:cNvSpPr>
            <a:spLocks noChangeAspect="1" noChangeArrowheads="1"/>
          </p:cNvSpPr>
          <p:nvPr/>
        </p:nvSpPr>
        <p:spPr bwMode="auto">
          <a:xfrm>
            <a:off x="1496695" y="20043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6" name="AutoShape 2" descr="Geometrijska telesa, liki in simetrija na Promethean i-tabli | SIO ..."/>
          <p:cNvSpPr>
            <a:spLocks noChangeAspect="1" noChangeArrowheads="1"/>
          </p:cNvSpPr>
          <p:nvPr/>
        </p:nvSpPr>
        <p:spPr bwMode="auto">
          <a:xfrm>
            <a:off x="1649095" y="21567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161" y="704214"/>
            <a:ext cx="4829175" cy="32099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6325870" y="984250"/>
            <a:ext cx="47413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 MEJNIH PLOSKEV</a:t>
            </a:r>
          </a:p>
          <a:p>
            <a:endParaRPr lang="sl-SI" dirty="0"/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12 ROBOV</a:t>
            </a:r>
          </a:p>
          <a:p>
            <a:endParaRPr lang="sl-SI" dirty="0"/>
          </a:p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OGLIŠČ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ni oblaček 7"/>
          <p:cNvSpPr/>
          <p:nvPr/>
        </p:nvSpPr>
        <p:spPr>
          <a:xfrm>
            <a:off x="7512148" y="2658794"/>
            <a:ext cx="3555055" cy="1688123"/>
          </a:xfrm>
          <a:prstGeom prst="wedgeEllipse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NAJDEŠ DOMA KAKŠEN PREDMETE, KI IMA OBLIKO KOCKE?</a:t>
            </a:r>
            <a:endParaRPr lang="sl-SI" dirty="0"/>
          </a:p>
        </p:txBody>
      </p:sp>
      <p:pic>
        <p:nvPicPr>
          <p:cNvPr id="9" name="Zvok 8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98904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395"/>
    </mc:Choice>
    <mc:Fallback>
      <p:transition spd="slow" advTm="463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7472" y="1496737"/>
            <a:ext cx="2956562" cy="410776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2461846" y="731520"/>
            <a:ext cx="7627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KVADER</a:t>
            </a:r>
            <a:endParaRPr lang="sl-SI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Raven puščični povezovalnik 4"/>
          <p:cNvCxnSpPr/>
          <p:nvPr/>
        </p:nvCxnSpPr>
        <p:spPr>
          <a:xfrm flipV="1">
            <a:off x="2461846" y="1842868"/>
            <a:ext cx="2940148" cy="28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H="1">
            <a:off x="3516923" y="4586068"/>
            <a:ext cx="1885071" cy="7877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en puščični povezovalnik 13"/>
          <p:cNvCxnSpPr/>
          <p:nvPr/>
        </p:nvCxnSpPr>
        <p:spPr>
          <a:xfrm flipH="1">
            <a:off x="3516923" y="2844707"/>
            <a:ext cx="1266093" cy="7676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oljeZBesedilom 14"/>
          <p:cNvSpPr txBox="1"/>
          <p:nvPr/>
        </p:nvSpPr>
        <p:spPr>
          <a:xfrm>
            <a:off x="5401994" y="1456972"/>
            <a:ext cx="2785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MEJNA PLOSKEV </a:t>
            </a:r>
            <a:r>
              <a:rPr lang="sl-SI" dirty="0" smtClean="0"/>
              <a:t>(6)</a:t>
            </a:r>
            <a:endParaRPr lang="sl-SI" dirty="0"/>
          </a:p>
        </p:txBody>
      </p:sp>
      <p:sp>
        <p:nvSpPr>
          <p:cNvPr id="16" name="PoljeZBesedilom 15"/>
          <p:cNvSpPr txBox="1"/>
          <p:nvPr/>
        </p:nvSpPr>
        <p:spPr>
          <a:xfrm>
            <a:off x="4783016" y="2844707"/>
            <a:ext cx="3108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ROBOVI(12)</a:t>
            </a:r>
            <a:endParaRPr lang="sl-SI" dirty="0"/>
          </a:p>
        </p:txBody>
      </p:sp>
      <p:sp>
        <p:nvSpPr>
          <p:cNvPr id="17" name="PoljeZBesedilom 16"/>
          <p:cNvSpPr txBox="1"/>
          <p:nvPr/>
        </p:nvSpPr>
        <p:spPr>
          <a:xfrm>
            <a:off x="5401994" y="4586068"/>
            <a:ext cx="2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OGLIŠČE(8)</a:t>
            </a:r>
            <a:endParaRPr lang="sl-SI" dirty="0"/>
          </a:p>
        </p:txBody>
      </p:sp>
      <p:sp>
        <p:nvSpPr>
          <p:cNvPr id="18" name="Elipsa 17"/>
          <p:cNvSpPr/>
          <p:nvPr/>
        </p:nvSpPr>
        <p:spPr>
          <a:xfrm>
            <a:off x="3516923" y="5328139"/>
            <a:ext cx="45719" cy="4571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>
              <a:solidFill>
                <a:srgbClr val="FF0000"/>
              </a:solidFill>
            </a:endParaRPr>
          </a:p>
        </p:txBody>
      </p:sp>
      <p:cxnSp>
        <p:nvCxnSpPr>
          <p:cNvPr id="22" name="Raven povezovalnik 21"/>
          <p:cNvCxnSpPr/>
          <p:nvPr/>
        </p:nvCxnSpPr>
        <p:spPr>
          <a:xfrm>
            <a:off x="3562642" y="2468880"/>
            <a:ext cx="0" cy="28592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Ovalni oblaček 2"/>
          <p:cNvSpPr/>
          <p:nvPr/>
        </p:nvSpPr>
        <p:spPr>
          <a:xfrm>
            <a:off x="7658187" y="1175657"/>
            <a:ext cx="3562808" cy="2286000"/>
          </a:xfrm>
          <a:prstGeom prst="wedgeEllipse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POIŠČI V SVOJEM STANOVANJU PREDMETE, KI IMAJO OBLIKO KVADRA</a:t>
            </a:r>
            <a:endParaRPr lang="sl-SI" dirty="0"/>
          </a:p>
        </p:txBody>
      </p:sp>
      <p:pic>
        <p:nvPicPr>
          <p:cNvPr id="8" name="Zvok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8993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840"/>
    </mc:Choice>
    <mc:Fallback>
      <p:transition spd="slow" advTm="258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6" grpId="0"/>
      <p:bldP spid="17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32" y="4543528"/>
            <a:ext cx="2143125" cy="2143125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80" y="690323"/>
            <a:ext cx="1740291" cy="2897608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 flipH="1">
            <a:off x="5421086" y="849086"/>
            <a:ext cx="4754880" cy="34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cxnSp>
        <p:nvCxnSpPr>
          <p:cNvPr id="6" name="Raven puščični povezovalnik 5"/>
          <p:cNvCxnSpPr/>
          <p:nvPr/>
        </p:nvCxnSpPr>
        <p:spPr>
          <a:xfrm flipV="1">
            <a:off x="1928237" y="1143613"/>
            <a:ext cx="1972491" cy="1270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en puščični povezovalnik 9"/>
          <p:cNvCxnSpPr/>
          <p:nvPr/>
        </p:nvCxnSpPr>
        <p:spPr>
          <a:xfrm flipV="1">
            <a:off x="1959429" y="1541417"/>
            <a:ext cx="1959428" cy="5977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en puščični povezovalnik 11"/>
          <p:cNvCxnSpPr/>
          <p:nvPr/>
        </p:nvCxnSpPr>
        <p:spPr>
          <a:xfrm flipV="1">
            <a:off x="2011680" y="1551895"/>
            <a:ext cx="2442754" cy="1269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jeZBesedilom 12"/>
          <p:cNvSpPr txBox="1"/>
          <p:nvPr/>
        </p:nvSpPr>
        <p:spPr>
          <a:xfrm>
            <a:off x="4245429" y="992777"/>
            <a:ext cx="2926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solidFill>
                  <a:srgbClr val="0070C0"/>
                </a:solidFill>
              </a:rPr>
              <a:t>MEJNE PLOSKVE </a:t>
            </a:r>
            <a:r>
              <a:rPr lang="sl-SI" dirty="0" smtClean="0">
                <a:solidFill>
                  <a:srgbClr val="0070C0"/>
                </a:solidFill>
              </a:rPr>
              <a:t>VALJA (3)</a:t>
            </a:r>
            <a:endParaRPr lang="sl-SI" dirty="0">
              <a:solidFill>
                <a:srgbClr val="0070C0"/>
              </a:solidFill>
            </a:endParaRPr>
          </a:p>
        </p:txBody>
      </p:sp>
      <p:cxnSp>
        <p:nvCxnSpPr>
          <p:cNvPr id="15" name="Raven puščični povezovalnik 14"/>
          <p:cNvCxnSpPr/>
          <p:nvPr/>
        </p:nvCxnSpPr>
        <p:spPr>
          <a:xfrm>
            <a:off x="2113618" y="3004457"/>
            <a:ext cx="2340816" cy="8160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Raven puščični povezovalnik 22"/>
          <p:cNvCxnSpPr/>
          <p:nvPr/>
        </p:nvCxnSpPr>
        <p:spPr>
          <a:xfrm>
            <a:off x="1724297" y="1645920"/>
            <a:ext cx="2782388" cy="21745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PoljeZBesedilom 23"/>
          <p:cNvSpPr txBox="1"/>
          <p:nvPr/>
        </p:nvSpPr>
        <p:spPr>
          <a:xfrm>
            <a:off x="4506685" y="3587931"/>
            <a:ext cx="2952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ROBOVA </a:t>
            </a:r>
            <a:r>
              <a:rPr lang="sl-SI" dirty="0" smtClean="0"/>
              <a:t>VALJA (2)</a:t>
            </a:r>
            <a:endParaRPr lang="sl-SI" dirty="0"/>
          </a:p>
        </p:txBody>
      </p:sp>
      <p:sp>
        <p:nvSpPr>
          <p:cNvPr id="25" name="PoljeZBesedilom 24"/>
          <p:cNvSpPr txBox="1"/>
          <p:nvPr/>
        </p:nvSpPr>
        <p:spPr>
          <a:xfrm>
            <a:off x="5421086" y="1972491"/>
            <a:ext cx="360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200" dirty="0" smtClean="0"/>
              <a:t>VALJ</a:t>
            </a:r>
            <a:endParaRPr lang="sl-SI" sz="3200" dirty="0"/>
          </a:p>
        </p:txBody>
      </p:sp>
      <p:sp>
        <p:nvSpPr>
          <p:cNvPr id="26" name="PoljeZBesedilom 25"/>
          <p:cNvSpPr txBox="1"/>
          <p:nvPr/>
        </p:nvSpPr>
        <p:spPr>
          <a:xfrm>
            <a:off x="2779855" y="5536754"/>
            <a:ext cx="3349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3600" dirty="0" smtClean="0"/>
              <a:t>KROGLA</a:t>
            </a:r>
          </a:p>
          <a:p>
            <a:r>
              <a:rPr lang="sl-SI" dirty="0" smtClean="0"/>
              <a:t>1 MEJNO PLOSKEV</a:t>
            </a:r>
            <a:endParaRPr lang="sl-SI" dirty="0"/>
          </a:p>
        </p:txBody>
      </p:sp>
      <p:sp>
        <p:nvSpPr>
          <p:cNvPr id="7" name="Ovalni oblaček 6"/>
          <p:cNvSpPr/>
          <p:nvPr/>
        </p:nvSpPr>
        <p:spPr>
          <a:xfrm>
            <a:off x="7171572" y="392999"/>
            <a:ext cx="2455754" cy="1746127"/>
          </a:xfrm>
          <a:prstGeom prst="wedgeEllipse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KOLIKO OGLIŠČ PA IMA VALJ?</a:t>
            </a:r>
            <a:endParaRPr lang="sl-SI" dirty="0"/>
          </a:p>
        </p:txBody>
      </p:sp>
      <p:sp>
        <p:nvSpPr>
          <p:cNvPr id="9" name="Ovalni oblaček 8"/>
          <p:cNvSpPr/>
          <p:nvPr/>
        </p:nvSpPr>
        <p:spPr>
          <a:xfrm>
            <a:off x="4893506" y="4754880"/>
            <a:ext cx="2622767" cy="1144394"/>
          </a:xfrm>
          <a:prstGeom prst="wedgeEllipse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ALI MI ZNAŠ POVEDATI IZ ČESA JE SESTAVLJENA KROGLA?</a:t>
            </a:r>
            <a:endParaRPr lang="sl-SI" dirty="0"/>
          </a:p>
        </p:txBody>
      </p:sp>
      <p:pic>
        <p:nvPicPr>
          <p:cNvPr id="16" name="Slika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2" y="4695928"/>
            <a:ext cx="2143125" cy="2143125"/>
          </a:xfrm>
          <a:prstGeom prst="rect">
            <a:avLst/>
          </a:prstGeom>
        </p:spPr>
      </p:pic>
      <p:pic>
        <p:nvPicPr>
          <p:cNvPr id="5" name="Zvok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43849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1764"/>
    </mc:Choice>
    <mc:Fallback>
      <p:transition spd="slow" advTm="617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24" grpId="0"/>
      <p:bldP spid="25" grpId="0"/>
      <p:bldP spid="26" grpId="0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3|14.2|2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2.5|2.2|7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4.4|3.1|21.8|7.7|2.5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72</Words>
  <Application>Microsoft Office PowerPoint</Application>
  <PresentationFormat>Širokozaslonsko</PresentationFormat>
  <Paragraphs>19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GEOMETRIJSKA TELESA  KOCKA KROGLA KVADER VALJ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TELESA</dc:title>
  <dc:creator>Uporabnik sistema Windows</dc:creator>
  <cp:lastModifiedBy>Uporabnik sistema Windows</cp:lastModifiedBy>
  <cp:revision>10</cp:revision>
  <dcterms:created xsi:type="dcterms:W3CDTF">2020-04-13T18:15:32Z</dcterms:created>
  <dcterms:modified xsi:type="dcterms:W3CDTF">2020-04-14T12:16:31Z</dcterms:modified>
</cp:coreProperties>
</file>