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58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rednji slog 2 – poudarek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Srednji slog 2 – poudarek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Srednji slog 2 – poudarek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Srednji slog 2 – poudarek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Srednji slo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C2FFA5D-87B4-456A-9821-1D502468CF0F}" styleName="Tematski slog 1 – poudarek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Brez sloga, brez mrež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Brez sloga, mreža tabele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4/23/2020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4/23/2020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4/23/2020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4/23/2020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4/23/2020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ol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4/23/2020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lpec s tremi slik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4/23/2020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4/23/2020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4/23/2020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4/23/2020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4/23/2020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4/23/2020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4/23/2020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4/23/2020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4/23/2020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4/23/2020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4/23/2020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4/23/2020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lovenskenovice.si/novice/svet/anticne-galeje-tudi-v-nasem-morju" TargetMode="External"/><Relationship Id="rId3" Type="http://schemas.openxmlformats.org/officeDocument/2006/relationships/hyperlink" Target="https://www.mercedes-benz.si/?group=all&amp;subgroup=see-all&amp;view=BODYTYPE" TargetMode="External"/><Relationship Id="rId7" Type="http://schemas.openxmlformats.org/officeDocument/2006/relationships/hyperlink" Target="https://cekin.si/koristno/na-podstresju-nasel-51-milijonov-evrov.html" TargetMode="External"/><Relationship Id="rId2" Type="http://schemas.openxmlformats.org/officeDocument/2006/relationships/hyperlink" Target="https://automotivesupercars.wordpress.com/2012/11/15/vintage-car-tracing-back-car-history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rosuplje.si/objava/115658" TargetMode="External"/><Relationship Id="rId5" Type="http://schemas.openxmlformats.org/officeDocument/2006/relationships/hyperlink" Target="https://www.radovednih-pet.si/vsebine/rp4-dru-sdz-osn/" TargetMode="External"/><Relationship Id="rId4" Type="http://schemas.openxmlformats.org/officeDocument/2006/relationships/hyperlink" Target="https://www.autocar.co.uk/car-news/new-cars/future-motoring-what-will-cars-be-25-years" TargetMode="External"/><Relationship Id="rId9" Type="http://schemas.openxmlformats.org/officeDocument/2006/relationships/hyperlink" Target="https://www.rtvslo.si/kultura/dediscina/pod-nekdanjim-majevskim-mestom-chichen-itza-odkrili-obredju-namenjeno-jamo/481831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sl-SI" dirty="0" smtClean="0"/>
              <a:t>RAZISKOVANJE PRETEKLOSTI</a:t>
            </a: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sl-SI" dirty="0" smtClean="0"/>
              <a:t>ČASOVNI TRAK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570182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5800" y="0"/>
            <a:ext cx="10396882" cy="1151965"/>
          </a:xfrm>
        </p:spPr>
        <p:txBody>
          <a:bodyPr/>
          <a:lstStyle/>
          <a:p>
            <a:pPr algn="ctr"/>
            <a:r>
              <a:rPr lang="sl-SI" dirty="0" smtClean="0"/>
              <a:t>NEKOČ, DANES, JUTRI</a:t>
            </a:r>
            <a:endParaRPr lang="sl-SI" dirty="0"/>
          </a:p>
        </p:txBody>
      </p:sp>
      <p:pic>
        <p:nvPicPr>
          <p:cNvPr id="1026" name="Picture 2" descr="Image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" y="1645385"/>
            <a:ext cx="2637835" cy="1854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The future of motoring - what will cars be like in 25 years? | Autocar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37932" y="1465624"/>
            <a:ext cx="3072086" cy="2034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oljeZBesedilom 6"/>
          <p:cNvSpPr txBox="1"/>
          <p:nvPr/>
        </p:nvSpPr>
        <p:spPr>
          <a:xfrm>
            <a:off x="557349" y="3753394"/>
            <a:ext cx="1089442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AVTO </a:t>
            </a:r>
            <a:r>
              <a:rPr lang="sl-SI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NEKOČ</a:t>
            </a:r>
            <a:r>
              <a:rPr lang="sl-SI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	AVTO </a:t>
            </a:r>
            <a:r>
              <a:rPr lang="sl-SI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DANES</a:t>
            </a:r>
            <a:r>
              <a:rPr lang="sl-SI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		AVTO </a:t>
            </a:r>
            <a:r>
              <a:rPr lang="sl-SI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PRIHODNOSTI</a:t>
            </a:r>
          </a:p>
          <a:p>
            <a:endParaRPr lang="sl-SI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l-SI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 je že zgodilo </a:t>
            </a:r>
            <a:r>
              <a:rPr lang="sl-SI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(včeraj, </a:t>
            </a:r>
            <a:r>
              <a:rPr lang="sl-SI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Se dogaja ta trenutek. </a:t>
            </a:r>
            <a:r>
              <a:rPr lang="sl-SI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(v času</a:t>
            </a:r>
            <a:r>
              <a:rPr lang="sl-SI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Se bo zgodilo. </a:t>
            </a:r>
            <a:r>
              <a:rPr lang="sl-SI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(čez nekaj dni, </a:t>
            </a:r>
            <a:endParaRPr lang="sl-SI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l-SI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pred eno </a:t>
            </a:r>
            <a:r>
              <a:rPr lang="sl-SI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uro, pred 100 leti…)			pogovora)							minut, let…)</a:t>
            </a:r>
            <a:endParaRPr lang="sl-SI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l-SI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PRETEKLOST</a:t>
            </a:r>
            <a:r>
              <a:rPr lang="sl-SI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	</a:t>
            </a:r>
            <a:r>
              <a:rPr lang="sl-SI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SEDANJOST</a:t>
            </a:r>
            <a:r>
              <a:rPr lang="sl-SI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			</a:t>
            </a:r>
            <a:r>
              <a:rPr lang="sl-SI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PRIHODNOST</a:t>
            </a:r>
            <a:endParaRPr lang="sl-SI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2" name="Picture 8" descr="Osebna vozila Mercedes-Benz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247" t="37963" r="15080" b="18065"/>
          <a:stretch/>
        </p:blipFill>
        <p:spPr bwMode="auto">
          <a:xfrm>
            <a:off x="3744686" y="1740897"/>
            <a:ext cx="3823062" cy="1759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0314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32955" y="93618"/>
            <a:ext cx="10396882" cy="1151965"/>
          </a:xfrm>
        </p:spPr>
        <p:txBody>
          <a:bodyPr/>
          <a:lstStyle/>
          <a:p>
            <a:r>
              <a:rPr lang="sl-SI" dirty="0" smtClean="0"/>
              <a:t>OSTANKI PRETEKLOSTI</a:t>
            </a:r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2292" y="1203830"/>
            <a:ext cx="3275449" cy="1358705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77867" y="1883182"/>
            <a:ext cx="3107058" cy="1881051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40037" y="945302"/>
            <a:ext cx="3045405" cy="1617233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2955" y="3426311"/>
            <a:ext cx="2972696" cy="1991579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60795" y="2823707"/>
            <a:ext cx="2083589" cy="2727330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12546" y="4278038"/>
            <a:ext cx="2527491" cy="2026967"/>
          </a:xfrm>
          <a:prstGeom prst="rect">
            <a:avLst/>
          </a:prstGeom>
        </p:spPr>
      </p:pic>
      <p:sp>
        <p:nvSpPr>
          <p:cNvPr id="10" name="PoljeZBesedilom 9"/>
          <p:cNvSpPr txBox="1"/>
          <p:nvPr/>
        </p:nvSpPr>
        <p:spPr>
          <a:xfrm>
            <a:off x="775063" y="2673531"/>
            <a:ext cx="9840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KOSTI</a:t>
            </a:r>
            <a:endParaRPr lang="sl-SI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PoljeZBesedilom 10"/>
          <p:cNvSpPr txBox="1"/>
          <p:nvPr/>
        </p:nvSpPr>
        <p:spPr>
          <a:xfrm>
            <a:off x="4674127" y="1369377"/>
            <a:ext cx="14392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STAVBE</a:t>
            </a:r>
            <a:endParaRPr lang="sl-SI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PoljeZBesedilom 11"/>
          <p:cNvSpPr txBox="1"/>
          <p:nvPr/>
        </p:nvSpPr>
        <p:spPr>
          <a:xfrm>
            <a:off x="10200234" y="1015536"/>
            <a:ext cx="11441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ORODJE</a:t>
            </a:r>
            <a:endParaRPr lang="sl-SI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PoljeZBesedilom 12"/>
          <p:cNvSpPr txBox="1"/>
          <p:nvPr/>
        </p:nvSpPr>
        <p:spPr>
          <a:xfrm>
            <a:off x="3281961" y="4187372"/>
            <a:ext cx="10636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OROŽJE</a:t>
            </a:r>
            <a:endParaRPr lang="sl-SI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PoljeZBesedilom 13"/>
          <p:cNvSpPr txBox="1"/>
          <p:nvPr/>
        </p:nvSpPr>
        <p:spPr>
          <a:xfrm>
            <a:off x="7216348" y="4663440"/>
            <a:ext cx="9840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KNJIGE</a:t>
            </a:r>
            <a:endParaRPr lang="sl-SI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PoljeZBesedilom 14"/>
          <p:cNvSpPr txBox="1"/>
          <p:nvPr/>
        </p:nvSpPr>
        <p:spPr>
          <a:xfrm>
            <a:off x="8116389" y="3531325"/>
            <a:ext cx="11444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POSODA</a:t>
            </a:r>
            <a:endParaRPr lang="sl-SI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6449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76795" y="0"/>
            <a:ext cx="10396882" cy="1151965"/>
          </a:xfrm>
        </p:spPr>
        <p:txBody>
          <a:bodyPr>
            <a:normAutofit fontScale="90000"/>
          </a:bodyPr>
          <a:lstStyle/>
          <a:p>
            <a:r>
              <a:rPr lang="sl-SI" dirty="0" smtClean="0"/>
              <a:t>KJE NAJDEMO PREDMETE IZ PRETEKLOSTI?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sz="quarter" idx="13"/>
          </p:nvPr>
        </p:nvSpPr>
        <p:spPr>
          <a:xfrm>
            <a:off x="137160" y="1151965"/>
            <a:ext cx="10394707" cy="3311189"/>
          </a:xfrm>
        </p:spPr>
        <p:txBody>
          <a:bodyPr/>
          <a:lstStyle/>
          <a:p>
            <a:r>
              <a:rPr lang="sl-SI" dirty="0" smtClean="0"/>
              <a:t>PREDMETE IZ PRETEKLOSTI SO ZAPUSTILI LJUDJE, KI SO ŽIVELI V PRETEKLOSTI.</a:t>
            </a:r>
          </a:p>
          <a:p>
            <a:r>
              <a:rPr lang="sl-SI" dirty="0" smtClean="0"/>
              <a:t>PREDMETE IZ PRETEKLOSTI LAHKO NAJDEMO POVSOD: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sl-SI" dirty="0" smtClean="0"/>
              <a:t> NA VRTU;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sl-SI" dirty="0" smtClean="0"/>
              <a:t>NA PODSTREŠJU;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sl-SI" dirty="0" smtClean="0"/>
              <a:t>V KLETEH;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sl-SI" dirty="0" smtClean="0"/>
              <a:t>V REKAH IN MORJIH;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sl-SI" dirty="0" smtClean="0"/>
              <a:t>V JAMAH;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sl-SI" dirty="0" smtClean="0"/>
              <a:t>NA SMETIŠČIH…</a:t>
            </a:r>
          </a:p>
        </p:txBody>
      </p:sp>
      <p:pic>
        <p:nvPicPr>
          <p:cNvPr id="2050" name="Picture 2" descr="Na območju Podgorice pri Šmarju pomembne arheološke najdbe ...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46718" y="1793048"/>
            <a:ext cx="1917065" cy="2035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Kdo je za kos starega pohištva pripravljen odšteti 30.000 evrov ...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69791" y="3648891"/>
            <a:ext cx="3277478" cy="2458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Antične galeje tudi v našem morju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23278" y="3748899"/>
            <a:ext cx="2534495" cy="1866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Pod nekdanjim majevskim mestom Chichen Itza odkrili obredju ...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55311" y="1151965"/>
            <a:ext cx="2707311" cy="1603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8529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11630" y="0"/>
            <a:ext cx="10396882" cy="1151965"/>
          </a:xfrm>
        </p:spPr>
        <p:txBody>
          <a:bodyPr/>
          <a:lstStyle/>
          <a:p>
            <a:pPr algn="ctr"/>
            <a:r>
              <a:rPr lang="sl-SI" dirty="0" smtClean="0"/>
              <a:t>ČASOVNI TRAK</a:t>
            </a:r>
            <a:endParaRPr lang="sl-SI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1589" y="1068445"/>
            <a:ext cx="2438400" cy="1372636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00832" y="2823207"/>
            <a:ext cx="2476172" cy="1372638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43342" y="1087785"/>
            <a:ext cx="2464163" cy="1417477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30500" y="2804517"/>
            <a:ext cx="2491202" cy="1391328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00209" y="1087785"/>
            <a:ext cx="2508336" cy="1417477"/>
          </a:xfrm>
          <a:prstGeom prst="rect">
            <a:avLst/>
          </a:prstGeom>
        </p:spPr>
      </p:pic>
      <p:pic>
        <p:nvPicPr>
          <p:cNvPr id="10" name="Slika 9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57531" y="2795874"/>
            <a:ext cx="2533280" cy="1399971"/>
          </a:xfrm>
          <a:prstGeom prst="rect">
            <a:avLst/>
          </a:prstGeom>
        </p:spPr>
      </p:pic>
      <p:graphicFrame>
        <p:nvGraphicFramePr>
          <p:cNvPr id="12" name="Tabe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1548162"/>
              </p:ext>
            </p:extLst>
          </p:nvPr>
        </p:nvGraphicFramePr>
        <p:xfrm>
          <a:off x="85095" y="4486457"/>
          <a:ext cx="11305716" cy="9499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84286">
                  <a:extLst>
                    <a:ext uri="{9D8B030D-6E8A-4147-A177-3AD203B41FA5}">
                      <a16:colId xmlns:a16="http://schemas.microsoft.com/office/drawing/2014/main" xmlns="" val="3178981450"/>
                    </a:ext>
                  </a:extLst>
                </a:gridCol>
                <a:gridCol w="1575008">
                  <a:extLst>
                    <a:ext uri="{9D8B030D-6E8A-4147-A177-3AD203B41FA5}">
                      <a16:colId xmlns:a16="http://schemas.microsoft.com/office/drawing/2014/main" xmlns="" val="3187993110"/>
                    </a:ext>
                  </a:extLst>
                </a:gridCol>
                <a:gridCol w="1715588">
                  <a:extLst>
                    <a:ext uri="{9D8B030D-6E8A-4147-A177-3AD203B41FA5}">
                      <a16:colId xmlns:a16="http://schemas.microsoft.com/office/drawing/2014/main" xmlns="" val="3563462827"/>
                    </a:ext>
                  </a:extLst>
                </a:gridCol>
                <a:gridCol w="2362262">
                  <a:extLst>
                    <a:ext uri="{9D8B030D-6E8A-4147-A177-3AD203B41FA5}">
                      <a16:colId xmlns:a16="http://schemas.microsoft.com/office/drawing/2014/main" xmlns="" val="3709248244"/>
                    </a:ext>
                  </a:extLst>
                </a:gridCol>
                <a:gridCol w="1884286">
                  <a:extLst>
                    <a:ext uri="{9D8B030D-6E8A-4147-A177-3AD203B41FA5}">
                      <a16:colId xmlns:a16="http://schemas.microsoft.com/office/drawing/2014/main" xmlns="" val="93993125"/>
                    </a:ext>
                  </a:extLst>
                </a:gridCol>
                <a:gridCol w="1884286">
                  <a:extLst>
                    <a:ext uri="{9D8B030D-6E8A-4147-A177-3AD203B41FA5}">
                      <a16:colId xmlns:a16="http://schemas.microsoft.com/office/drawing/2014/main" xmlns="" val="6858501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l-SI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JAMSKE SLIKE PRVIH LJUDI </a:t>
                      </a:r>
                      <a:endParaRPr lang="sl-SI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PIRAMIDE</a:t>
                      </a:r>
                      <a:endParaRPr lang="sl-SI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KOLOSEJ	</a:t>
                      </a:r>
                      <a:endParaRPr lang="sl-SI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VITEZI IN GRADOVI</a:t>
                      </a:r>
                      <a:endParaRPr lang="sl-SI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PRVE TOVARNE</a:t>
                      </a:r>
                      <a:endParaRPr lang="sl-SI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RAZISKOVANJE</a:t>
                      </a:r>
                      <a:r>
                        <a:rPr lang="sl-SI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VESOLJA</a:t>
                      </a:r>
                      <a:endParaRPr lang="sl-SI" sz="16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516280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l-SI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PRAZGODOVINA</a:t>
                      </a:r>
                      <a:endParaRPr lang="sl-SI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sl-SI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STARI VEK</a:t>
                      </a:r>
                      <a:endParaRPr lang="sl-SI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sl-SI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SREDNJI VEK</a:t>
                      </a:r>
                      <a:endParaRPr lang="sl-SI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NOVI VEK</a:t>
                      </a:r>
                      <a:endParaRPr lang="sl-SI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SODOBNOST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114606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82339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 smtClean="0"/>
              <a:t>ČASOVNI TRAK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1942547"/>
          </a:xfrm>
        </p:spPr>
        <p:txBody>
          <a:bodyPr/>
          <a:lstStyle/>
          <a:p>
            <a:r>
              <a:rPr lang="sl-SI" dirty="0" smtClean="0"/>
              <a:t>DOGODKE IZ PRETEKLOSTI LAHKO PRIKAŽEMO TAKO, DA JIH RAZPOREDIMO GLEDE NA ČAS NASTANKA ENEGA ZA DRUGIM.</a:t>
            </a:r>
          </a:p>
          <a:p>
            <a:r>
              <a:rPr lang="sl-SI" dirty="0" smtClean="0"/>
              <a:t>TAK PRIKAZ IMENUJEMO </a:t>
            </a:r>
            <a:r>
              <a:rPr lang="sl-SI" dirty="0" smtClean="0">
                <a:solidFill>
                  <a:srgbClr val="FF0000"/>
                </a:solidFill>
              </a:rPr>
              <a:t>ČASOVNI TRAK. </a:t>
            </a:r>
            <a:endParaRPr lang="sl-SI" dirty="0"/>
          </a:p>
        </p:txBody>
      </p:sp>
      <p:pic>
        <p:nvPicPr>
          <p:cNvPr id="4" name="Slika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6376" y="3937770"/>
            <a:ext cx="10619967" cy="14615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73948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 smtClean="0"/>
              <a:t>TVOJA NALOGA</a:t>
            </a:r>
            <a:endParaRPr lang="sl-SI" dirty="0"/>
          </a:p>
        </p:txBody>
      </p:sp>
      <p:sp>
        <p:nvSpPr>
          <p:cNvPr id="5" name="PoljeZBesedilom 4"/>
          <p:cNvSpPr txBox="1"/>
          <p:nvPr/>
        </p:nvSpPr>
        <p:spPr>
          <a:xfrm>
            <a:off x="1254034" y="1791330"/>
            <a:ext cx="961426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Zgoraj si prebral in izvedel nekaj </a:t>
            </a:r>
            <a:r>
              <a:rPr lang="sl-SI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pomembnih </a:t>
            </a:r>
            <a:r>
              <a:rPr lang="sl-SI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stvari o preteklosti.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Dogodke, ki so se zgodili v preteklosti, lahko prikažemo po </a:t>
            </a:r>
            <a:r>
              <a:rPr lang="sl-SI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vrstnem </a:t>
            </a:r>
            <a:r>
              <a:rPr lang="sl-SI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redu nastanka. To naredimo z časovnim trakom.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Tvoja naloga je, da v zvezek za DRU, čez dve strani, narišeš časovni trak </a:t>
            </a:r>
            <a:r>
              <a:rPr lang="sl-SI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svojega življenja</a:t>
            </a:r>
            <a:r>
              <a:rPr lang="sl-SI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Primer takšnega časovnega traku sem ti pripravila spodaj. Naj ti bo v pomoč. Navesti moraš vsaj </a:t>
            </a:r>
            <a:r>
              <a:rPr lang="sl-SI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 dogodkov</a:t>
            </a:r>
            <a:r>
              <a:rPr lang="sl-SI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ki so se zgodili v tvojem življenju. Če imaš kakšno fotografijo, jo lahko prilepiš zraven, drugače dogodke nariši. Bodi čimbolj ustvarjalen.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Veliko užitkov pri ustvarjanju. </a:t>
            </a:r>
          </a:p>
        </p:txBody>
      </p:sp>
      <p:cxnSp>
        <p:nvCxnSpPr>
          <p:cNvPr id="7" name="Raven puščični povezovalnik 6"/>
          <p:cNvCxnSpPr/>
          <p:nvPr/>
        </p:nvCxnSpPr>
        <p:spPr>
          <a:xfrm>
            <a:off x="685801" y="4641669"/>
            <a:ext cx="10182496" cy="17417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8" name="PoljeZBesedilom 7"/>
          <p:cNvSpPr txBox="1"/>
          <p:nvPr/>
        </p:nvSpPr>
        <p:spPr>
          <a:xfrm>
            <a:off x="596809" y="4176769"/>
            <a:ext cx="119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1985 </a:t>
            </a:r>
            <a:endParaRPr lang="sl-SI" dirty="0"/>
          </a:p>
        </p:txBody>
      </p:sp>
      <p:sp>
        <p:nvSpPr>
          <p:cNvPr id="9" name="PoljeZBesedilom 8"/>
          <p:cNvSpPr txBox="1"/>
          <p:nvPr/>
        </p:nvSpPr>
        <p:spPr>
          <a:xfrm>
            <a:off x="348343" y="4833895"/>
            <a:ext cx="105199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r</a:t>
            </a:r>
            <a:r>
              <a:rPr lang="sl-SI" dirty="0" smtClean="0"/>
              <a:t>ojstvo		vpis v 1. razred	</a:t>
            </a:r>
            <a:r>
              <a:rPr lang="sl-SI" dirty="0"/>
              <a:t> </a:t>
            </a:r>
            <a:r>
              <a:rPr lang="sl-SI" dirty="0" smtClean="0"/>
              <a:t>        vpis v gimnazijo	vpis na 	</a:t>
            </a:r>
            <a:r>
              <a:rPr lang="sl-SI" dirty="0"/>
              <a:t> </a:t>
            </a:r>
            <a:r>
              <a:rPr lang="sl-SI" dirty="0" smtClean="0"/>
              <a:t>     diploma	     rojstvo		   poroka </a:t>
            </a:r>
          </a:p>
          <a:p>
            <a:r>
              <a:rPr lang="sl-SI" dirty="0"/>
              <a:t>	</a:t>
            </a:r>
            <a:r>
              <a:rPr lang="sl-SI" dirty="0" smtClean="0"/>
              <a:t>										fakulteto				     sina</a:t>
            </a:r>
            <a:endParaRPr lang="sl-SI" dirty="0"/>
          </a:p>
        </p:txBody>
      </p:sp>
      <p:sp>
        <p:nvSpPr>
          <p:cNvPr id="10" name="PoljeZBesedilom 9"/>
          <p:cNvSpPr txBox="1"/>
          <p:nvPr/>
        </p:nvSpPr>
        <p:spPr>
          <a:xfrm>
            <a:off x="1934389" y="4165639"/>
            <a:ext cx="119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1992 </a:t>
            </a:r>
            <a:endParaRPr lang="sl-SI" dirty="0"/>
          </a:p>
        </p:txBody>
      </p:sp>
      <p:sp>
        <p:nvSpPr>
          <p:cNvPr id="11" name="PoljeZBesedilom 10"/>
          <p:cNvSpPr txBox="1"/>
          <p:nvPr/>
        </p:nvSpPr>
        <p:spPr>
          <a:xfrm>
            <a:off x="3816531" y="4176769"/>
            <a:ext cx="119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2000 </a:t>
            </a:r>
            <a:endParaRPr lang="sl-SI" dirty="0"/>
          </a:p>
        </p:txBody>
      </p:sp>
      <p:sp>
        <p:nvSpPr>
          <p:cNvPr id="12" name="PoljeZBesedilom 11"/>
          <p:cNvSpPr txBox="1"/>
          <p:nvPr/>
        </p:nvSpPr>
        <p:spPr>
          <a:xfrm>
            <a:off x="5380261" y="4169657"/>
            <a:ext cx="119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2004 </a:t>
            </a:r>
            <a:endParaRPr lang="sl-SI" dirty="0"/>
          </a:p>
        </p:txBody>
      </p:sp>
      <p:sp>
        <p:nvSpPr>
          <p:cNvPr id="13" name="PoljeZBesedilom 12"/>
          <p:cNvSpPr txBox="1"/>
          <p:nvPr/>
        </p:nvSpPr>
        <p:spPr>
          <a:xfrm>
            <a:off x="6539591" y="4176769"/>
            <a:ext cx="119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2009 </a:t>
            </a:r>
            <a:endParaRPr lang="sl-SI" dirty="0"/>
          </a:p>
        </p:txBody>
      </p:sp>
      <p:sp>
        <p:nvSpPr>
          <p:cNvPr id="14" name="PoljeZBesedilom 13"/>
          <p:cNvSpPr txBox="1"/>
          <p:nvPr/>
        </p:nvSpPr>
        <p:spPr>
          <a:xfrm>
            <a:off x="7974870" y="4206954"/>
            <a:ext cx="119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2014</a:t>
            </a:r>
            <a:endParaRPr lang="sl-SI" dirty="0"/>
          </a:p>
        </p:txBody>
      </p:sp>
      <p:sp>
        <p:nvSpPr>
          <p:cNvPr id="15" name="PoljeZBesedilom 14"/>
          <p:cNvSpPr txBox="1"/>
          <p:nvPr/>
        </p:nvSpPr>
        <p:spPr>
          <a:xfrm>
            <a:off x="9281159" y="4206954"/>
            <a:ext cx="119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2017 </a:t>
            </a:r>
            <a:endParaRPr lang="sl-SI" dirty="0"/>
          </a:p>
        </p:txBody>
      </p:sp>
      <p:sp>
        <p:nvSpPr>
          <p:cNvPr id="16" name="PoljeZBesedilom 15"/>
          <p:cNvSpPr txBox="1"/>
          <p:nvPr/>
        </p:nvSpPr>
        <p:spPr>
          <a:xfrm>
            <a:off x="10101393" y="4206187"/>
            <a:ext cx="119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2020</a:t>
            </a:r>
            <a:endParaRPr lang="sl-SI" dirty="0"/>
          </a:p>
        </p:txBody>
      </p:sp>
      <p:pic>
        <p:nvPicPr>
          <p:cNvPr id="4098" name="Picture 2" descr="To Be Born Clipart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8343" y="5216793"/>
            <a:ext cx="782575" cy="876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4570book | 1080+ | UHD | Middle School Students Clipart Images ...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912" y="5214463"/>
            <a:ext cx="862009" cy="853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igh School Graduation Ceremony National Secondary - Transparent ...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39591" y="5216793"/>
            <a:ext cx="845778" cy="597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Baby Boy Clip Art Baby Shower Clipart Panda Free Clipart - Baby ...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32665" y="5406251"/>
            <a:ext cx="1038828" cy="761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Free Wedding Clipart at GetDrawings | Free download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39941" y="5216793"/>
            <a:ext cx="818950" cy="851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5089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VIRI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l-SI" sz="1600" dirty="0">
                <a:hlinkClick r:id="rId2"/>
              </a:rPr>
              <a:t>https://automotivesupercars.wordpress.com/2012/11/15/vintage-car-tracing-back-car-history</a:t>
            </a:r>
            <a:r>
              <a:rPr lang="sl-SI" sz="1600" dirty="0" smtClean="0">
                <a:hlinkClick r:id="rId2"/>
              </a:rPr>
              <a:t>/</a:t>
            </a:r>
            <a:endParaRPr lang="sl-SI" sz="1600" dirty="0" smtClean="0"/>
          </a:p>
          <a:p>
            <a:r>
              <a:rPr lang="sl-SI" sz="1600" dirty="0">
                <a:hlinkClick r:id="rId3"/>
              </a:rPr>
              <a:t>https://www.mercedes-benz.si/?group=all&amp;subgroup=see-all&amp;view=BODYTYPE</a:t>
            </a:r>
            <a:endParaRPr lang="sl-SI" sz="1600" dirty="0" smtClean="0"/>
          </a:p>
          <a:p>
            <a:r>
              <a:rPr lang="sl-SI" sz="1600" dirty="0">
                <a:hlinkClick r:id="rId4"/>
              </a:rPr>
              <a:t>https://</a:t>
            </a:r>
            <a:r>
              <a:rPr lang="sl-SI" sz="1600" dirty="0" smtClean="0">
                <a:hlinkClick r:id="rId4"/>
              </a:rPr>
              <a:t>www.autocar.co.uk/car-news/new-cars/future-motoring-what-will-cars-be-25-years</a:t>
            </a:r>
            <a:endParaRPr lang="sl-SI" sz="1600" dirty="0" smtClean="0"/>
          </a:p>
          <a:p>
            <a:r>
              <a:rPr lang="sl-SI" sz="1600" dirty="0">
                <a:hlinkClick r:id="rId5"/>
              </a:rPr>
              <a:t>https://www.radovednih-pet.si/vsebine/rp4-dru-sdz-osn</a:t>
            </a:r>
            <a:r>
              <a:rPr lang="sl-SI" sz="1600" dirty="0" smtClean="0">
                <a:hlinkClick r:id="rId5"/>
              </a:rPr>
              <a:t>/#</a:t>
            </a:r>
            <a:endParaRPr lang="sl-SI" sz="1600" dirty="0" smtClean="0"/>
          </a:p>
          <a:p>
            <a:r>
              <a:rPr lang="sl-SI" sz="1600" dirty="0">
                <a:hlinkClick r:id="rId6"/>
              </a:rPr>
              <a:t>https://</a:t>
            </a:r>
            <a:r>
              <a:rPr lang="sl-SI" sz="1600" dirty="0" smtClean="0">
                <a:hlinkClick r:id="rId6"/>
              </a:rPr>
              <a:t>www.grosuplje.si/objava/115658</a:t>
            </a:r>
            <a:endParaRPr lang="sl-SI" sz="1600" dirty="0" smtClean="0"/>
          </a:p>
          <a:p>
            <a:r>
              <a:rPr lang="sl-SI" sz="1600" dirty="0">
                <a:hlinkClick r:id="rId7"/>
              </a:rPr>
              <a:t>https://</a:t>
            </a:r>
            <a:r>
              <a:rPr lang="sl-SI" sz="1600" dirty="0" smtClean="0">
                <a:hlinkClick r:id="rId7"/>
              </a:rPr>
              <a:t>cekin.si/koristno/na-podstresju-nasel-51-milijonov-evrov.html</a:t>
            </a:r>
            <a:endParaRPr lang="sl-SI" sz="1600" dirty="0" smtClean="0"/>
          </a:p>
          <a:p>
            <a:r>
              <a:rPr lang="sl-SI" sz="1600" dirty="0">
                <a:hlinkClick r:id="rId8"/>
              </a:rPr>
              <a:t>https://</a:t>
            </a:r>
            <a:r>
              <a:rPr lang="sl-SI" sz="1600" dirty="0" smtClean="0">
                <a:hlinkClick r:id="rId8"/>
              </a:rPr>
              <a:t>www.slovenskenovice.si/novice/svet/anticne-galeje-tudi-v-nasem-morju</a:t>
            </a:r>
            <a:endParaRPr lang="sl-SI" sz="1600" dirty="0" smtClean="0"/>
          </a:p>
          <a:p>
            <a:r>
              <a:rPr lang="sl-SI" sz="1600" dirty="0">
                <a:hlinkClick r:id="rId9"/>
              </a:rPr>
              <a:t>https://www.rtvslo.si/kultura/dediscina/pod-nekdanjim-majevskim-mestom-chichen-itza-odkrili-obredju-namenjeno-jamo/481831</a:t>
            </a:r>
            <a:endParaRPr lang="sl-SI" sz="1600" dirty="0" smtClean="0"/>
          </a:p>
          <a:p>
            <a:endParaRPr lang="sl-SI" sz="1600" dirty="0"/>
          </a:p>
        </p:txBody>
      </p:sp>
    </p:spTree>
    <p:extLst>
      <p:ext uri="{BB962C8B-B14F-4D97-AF65-F5344CB8AC3E}">
        <p14:creationId xmlns:p14="http://schemas.microsoft.com/office/powerpoint/2010/main" val="2944900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lavni dogodek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TM04033927[[fn=Glavni dogodek]]</Template>
  <TotalTime>99</TotalTime>
  <Words>260</Words>
  <Application>Microsoft Office PowerPoint</Application>
  <PresentationFormat>Širokozaslonsko</PresentationFormat>
  <Paragraphs>63</Paragraphs>
  <Slides>8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8</vt:i4>
      </vt:variant>
    </vt:vector>
  </HeadingPairs>
  <TitlesOfParts>
    <vt:vector size="13" baseType="lpstr">
      <vt:lpstr>Arial</vt:lpstr>
      <vt:lpstr>Impact</vt:lpstr>
      <vt:lpstr>Times New Roman</vt:lpstr>
      <vt:lpstr>Wingdings</vt:lpstr>
      <vt:lpstr>Glavni dogodek</vt:lpstr>
      <vt:lpstr>RAZISKOVANJE PRETEKLOSTI</vt:lpstr>
      <vt:lpstr>NEKOČ, DANES, JUTRI</vt:lpstr>
      <vt:lpstr>OSTANKI PRETEKLOSTI</vt:lpstr>
      <vt:lpstr>KJE NAJDEMO PREDMETE IZ PRETEKLOSTI?</vt:lpstr>
      <vt:lpstr>ČASOVNI TRAK</vt:lpstr>
      <vt:lpstr>ČASOVNI TRAK</vt:lpstr>
      <vt:lpstr>TVOJA NALOGA</vt:lpstr>
      <vt:lpstr>VIRI</vt:lpstr>
    </vt:vector>
  </TitlesOfParts>
  <Company>MIZS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RAZISKOVANJE PRETEKLOSTI</dc:title>
  <dc:creator>SELČANK</dc:creator>
  <cp:lastModifiedBy>Irma</cp:lastModifiedBy>
  <cp:revision>14</cp:revision>
  <dcterms:created xsi:type="dcterms:W3CDTF">2020-04-05T18:54:12Z</dcterms:created>
  <dcterms:modified xsi:type="dcterms:W3CDTF">2020-04-23T18:36:17Z</dcterms:modified>
</cp:coreProperties>
</file>