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125B2-FB2D-456C-91AB-CBE4EC6C5AAB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513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38C3A-A0BE-4514-8573-0006F103948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46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9EDA2-E574-43BA-A942-8CACA80B998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25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38A5-E65B-45AA-B94F-E791F5DC4D0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820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610BF-3F5F-4F9C-83B1-54C4CF4D824A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986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9FD86-CF77-46BC-8BDE-29CBAA4281F2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77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96413-AE89-44B1-B840-87AD5BAB1274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23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B2EF-3492-474A-9315-0146E38A9C42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44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5D405-D601-4184-A372-268FFC69AA4F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40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62895-221E-4D84-8A1E-8987307AE274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195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01FF6-973D-40B6-BFE8-44FCC3DD6E3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475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DB7C96-DED2-4951-A67D-B19F627D0AF9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/>
              <a:t>POVRŠINE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292600"/>
            <a:ext cx="6400800" cy="1752600"/>
          </a:xfrm>
        </p:spPr>
        <p:txBody>
          <a:bodyPr/>
          <a:lstStyle/>
          <a:p>
            <a:r>
              <a:rPr lang="sl-SI"/>
              <a:t>6. razred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135937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/>
              <a:t>Predmeti v našem okolju so iz NARAVNIH in UMETNIH materialov.</a:t>
            </a:r>
          </a:p>
          <a:p>
            <a:pPr algn="ctr">
              <a:spcBef>
                <a:spcPct val="50000"/>
              </a:spcBef>
            </a:pPr>
            <a:r>
              <a:rPr lang="sl-SI"/>
              <a:t>Imajo značilno </a:t>
            </a:r>
            <a:r>
              <a:rPr lang="sl-SI" b="1"/>
              <a:t>POVRŠINO</a:t>
            </a:r>
            <a:r>
              <a:rPr lang="sl-SI"/>
              <a:t>, ki jo lahko </a:t>
            </a:r>
            <a:r>
              <a:rPr lang="sl-SI" b="1"/>
              <a:t>vidimo</a:t>
            </a:r>
            <a:r>
              <a:rPr lang="sl-SI"/>
              <a:t> in </a:t>
            </a:r>
            <a:r>
              <a:rPr lang="sl-SI" b="1"/>
              <a:t>otipamo</a:t>
            </a:r>
            <a:r>
              <a:rPr lang="sl-SI"/>
              <a:t>.</a:t>
            </a:r>
          </a:p>
          <a:p>
            <a:pPr algn="ctr">
              <a:spcBef>
                <a:spcPct val="50000"/>
              </a:spcBef>
            </a:pPr>
            <a:endParaRPr lang="sl-SI"/>
          </a:p>
          <a:p>
            <a:pPr algn="ctr">
              <a:spcBef>
                <a:spcPct val="50000"/>
              </a:spcBef>
            </a:pPr>
            <a:r>
              <a:rPr lang="sl-SI"/>
              <a:t>NARAVNA POVRŠINA – predmet je iz naravnega materiala, površino je ustvarila narava.</a:t>
            </a:r>
          </a:p>
          <a:p>
            <a:pPr algn="ctr">
              <a:spcBef>
                <a:spcPct val="50000"/>
              </a:spcBef>
            </a:pPr>
            <a:r>
              <a:rPr lang="sl-SI"/>
              <a:t>UMETNA POVRŠINA – površino je ustvaril človek iz različnih materialov.</a:t>
            </a:r>
          </a:p>
          <a:p>
            <a:pPr algn="ctr">
              <a:spcBef>
                <a:spcPct val="50000"/>
              </a:spcBef>
            </a:pPr>
            <a:endParaRPr lang="sl-SI"/>
          </a:p>
          <a:p>
            <a:r>
              <a:rPr lang="en-AU"/>
              <a:t>Površine se lahko na predmetih pojavljajo v raznih kombinacijah. </a:t>
            </a:r>
            <a:endParaRPr lang="sl-SI"/>
          </a:p>
          <a:p>
            <a:r>
              <a:rPr lang="en-AU"/>
              <a:t>Tako pravimo, da je površina : </a:t>
            </a:r>
            <a:endParaRPr lang="sl-SI"/>
          </a:p>
          <a:p>
            <a:endParaRPr lang="de-DE"/>
          </a:p>
          <a:p>
            <a:pPr>
              <a:buFontTx/>
              <a:buChar char="•"/>
            </a:pPr>
            <a:r>
              <a:rPr lang="sl-SI"/>
              <a:t> </a:t>
            </a:r>
            <a:r>
              <a:rPr lang="de-DE"/>
              <a:t>gladka in blešč</a:t>
            </a:r>
            <a:r>
              <a:rPr lang="sl-SI"/>
              <a:t>av</a:t>
            </a:r>
            <a:r>
              <a:rPr lang="de-DE"/>
              <a:t>a ( zlato, do sijaja zglajen kamen, steklo, kristali),</a:t>
            </a:r>
            <a:endParaRPr lang="sl-SI"/>
          </a:p>
          <a:p>
            <a:pPr>
              <a:buFontTx/>
              <a:buChar char="•"/>
            </a:pPr>
            <a:endParaRPr lang="de-DE"/>
          </a:p>
          <a:p>
            <a:pPr>
              <a:buFontTx/>
              <a:buChar char="•"/>
            </a:pPr>
            <a:r>
              <a:rPr lang="sl-SI"/>
              <a:t> </a:t>
            </a:r>
            <a:r>
              <a:rPr lang="de-DE"/>
              <a:t>gladka in neblešča</a:t>
            </a:r>
            <a:r>
              <a:rPr lang="sl-SI"/>
              <a:t>va</a:t>
            </a:r>
            <a:r>
              <a:rPr lang="de-DE"/>
              <a:t> ( gladek nesijajen papir, zglajen kamen),</a:t>
            </a:r>
            <a:endParaRPr lang="sl-SI"/>
          </a:p>
          <a:p>
            <a:pPr>
              <a:buFontTx/>
              <a:buChar char="•"/>
            </a:pPr>
            <a:endParaRPr lang="de-DE"/>
          </a:p>
          <a:p>
            <a:pPr>
              <a:buFontTx/>
              <a:buChar char="•"/>
            </a:pPr>
            <a:r>
              <a:rPr lang="sl-SI"/>
              <a:t> </a:t>
            </a:r>
            <a:r>
              <a:rPr lang="de-DE"/>
              <a:t>hrapava in neblešča</a:t>
            </a:r>
            <a:r>
              <a:rPr lang="sl-SI"/>
              <a:t>va</a:t>
            </a:r>
            <a:r>
              <a:rPr lang="de-DE"/>
              <a:t> ( neobdelan kamen, les, opeka),</a:t>
            </a:r>
            <a:endParaRPr lang="sl-SI"/>
          </a:p>
          <a:p>
            <a:endParaRPr lang="de-DE"/>
          </a:p>
          <a:p>
            <a:pPr>
              <a:buFontTx/>
              <a:buChar char="•"/>
            </a:pPr>
            <a:r>
              <a:rPr lang="sl-SI"/>
              <a:t> </a:t>
            </a:r>
            <a:r>
              <a:rPr lang="de-DE"/>
              <a:t>hrapava in blešč</a:t>
            </a:r>
            <a:r>
              <a:rPr lang="sl-SI"/>
              <a:t>av</a:t>
            </a:r>
            <a:r>
              <a:rPr lang="de-DE"/>
              <a:t>a (hrapave popvršine zlata, srebra in drugih kovin).</a:t>
            </a:r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037537" cy="285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4933303" cy="430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11" y="4365104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95536" y="37170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Struktura les, kamen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067944" y="50851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Tekstura – površina materiala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8640762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/>
              <a:t>Naravno ali umetno površino lahko ponazorimo s točkami in črtami.</a:t>
            </a:r>
          </a:p>
          <a:p>
            <a:r>
              <a:rPr lang="en-AU"/>
              <a:t>Tako oblikovana površina ni resnična, ampak smo s takšnim vzorcem le izrazili podobo dejanske površine. S točkami ali črtami lahko upodobimo sestavo (</a:t>
            </a:r>
            <a:r>
              <a:rPr lang="en-AU" b="1"/>
              <a:t>strukturo</a:t>
            </a:r>
            <a:r>
              <a:rPr lang="en-AU"/>
              <a:t>) predmeta. Strukturo lahko vidimo v prečnem prerezu, pa tudi na površini predmeta.</a:t>
            </a:r>
            <a:endParaRPr lang="sl-SI"/>
          </a:p>
          <a:p>
            <a:endParaRPr lang="sl-SI"/>
          </a:p>
          <a:p>
            <a:r>
              <a:rPr lang="en-AU"/>
              <a:t>Vidne sledi orodja, sledovi rok in prstov na obdelanih materialih pa imenujemo </a:t>
            </a:r>
            <a:r>
              <a:rPr lang="en-AU" b="1"/>
              <a:t>faktura</a:t>
            </a:r>
            <a:r>
              <a:rPr lang="en-AU"/>
              <a:t>.</a:t>
            </a:r>
            <a:endParaRPr lang="sl-SI"/>
          </a:p>
          <a:p>
            <a:endParaRPr lang="sl-SI"/>
          </a:p>
          <a:p>
            <a:r>
              <a:rPr lang="en-AU"/>
              <a:t>Površine, ki so nastale kot posledica vremenskih vplivov imenujemo </a:t>
            </a:r>
            <a:r>
              <a:rPr lang="en-AU" b="1"/>
              <a:t>patina</a:t>
            </a:r>
            <a:r>
              <a:rPr lang="en-AU"/>
              <a:t>.(zeleni volk, rja).</a:t>
            </a:r>
            <a:endParaRPr lang="sl-SI"/>
          </a:p>
          <a:p>
            <a:endParaRPr lang="en-AU"/>
          </a:p>
          <a:p>
            <a:r>
              <a:rPr lang="en-AU"/>
              <a:t>Upodobimo lahko tudi vse tkane površine in barvne vzorce. Takšne površine imenujemo </a:t>
            </a:r>
            <a:r>
              <a:rPr lang="en-AU" b="1"/>
              <a:t>tekstura</a:t>
            </a:r>
            <a:r>
              <a:rPr lang="en-AU"/>
              <a:t>. Tekstura je torej razvrstitev niti v obliki vzorca.</a:t>
            </a:r>
            <a:endParaRPr lang="sl-SI"/>
          </a:p>
          <a:p>
            <a:endParaRPr lang="sl-SI"/>
          </a:p>
          <a:p>
            <a:endParaRPr lang="sl-SI"/>
          </a:p>
          <a:p>
            <a:endParaRPr lang="sl-SI"/>
          </a:p>
          <a:p>
            <a:endParaRPr lang="sl-SI"/>
          </a:p>
          <a:p>
            <a:r>
              <a:rPr lang="en-AU"/>
              <a:t> Če te enakomerne razporeditve oblikujemo z risbo, jih ponazarjamo z enakomerno gostoto črt in točk.</a:t>
            </a:r>
          </a:p>
          <a:p>
            <a:r>
              <a:rPr lang="en-AU"/>
              <a:t> </a:t>
            </a:r>
            <a:endParaRPr 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49522" cy="268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347741" cy="5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342900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FAKTURA – sled umetnikove roke, sled orodja in materiala.</a:t>
            </a: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15616" y="980728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Likovna naloga: </a:t>
            </a:r>
          </a:p>
          <a:p>
            <a:endParaRPr lang="sl-SI" dirty="0"/>
          </a:p>
          <a:p>
            <a:r>
              <a:rPr lang="sl-SI" dirty="0" smtClean="0"/>
              <a:t>Na poljuben format (A3, A4) nariši predmetni motiv (Gozd, travnik, mesto) in izpolni ploskve (površine) s pomočjo različnih vzorcev.</a:t>
            </a:r>
          </a:p>
          <a:p>
            <a:endParaRPr lang="sl-SI" dirty="0"/>
          </a:p>
          <a:p>
            <a:r>
              <a:rPr lang="sl-SI" dirty="0" smtClean="0"/>
              <a:t>Za uresničitev te naloge boš imel/a na voljo dve šolski uri.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1567016"/>
      </p:ext>
    </p:extLst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319</Words>
  <Application>Microsoft Office PowerPoint</Application>
  <PresentationFormat>Diaprojekcija na zaslonu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8" baseType="lpstr">
      <vt:lpstr>Arial</vt:lpstr>
      <vt:lpstr>Privzeti načrt</vt:lpstr>
      <vt:lpstr>POVRŠINE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POVRŠINE</dc:title>
  <dc:creator>Ministerstvo za Šolstvo</dc:creator>
  <cp:lastModifiedBy>Uporabnik</cp:lastModifiedBy>
  <cp:revision>9</cp:revision>
  <dcterms:created xsi:type="dcterms:W3CDTF">2009-10-29T13:12:22Z</dcterms:created>
  <dcterms:modified xsi:type="dcterms:W3CDTF">2020-03-26T15:20:45Z</dcterms:modified>
</cp:coreProperties>
</file>