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E950-E880-4BE8-A40B-D788CB2069F0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9B5C-7CC5-45F9-8E64-1E3795ECB4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275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E950-E880-4BE8-A40B-D788CB2069F0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9B5C-7CC5-45F9-8E64-1E3795ECB4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264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E950-E880-4BE8-A40B-D788CB2069F0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9B5C-7CC5-45F9-8E64-1E3795ECB4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900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E950-E880-4BE8-A40B-D788CB2069F0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9B5C-7CC5-45F9-8E64-1E3795ECB4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232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E950-E880-4BE8-A40B-D788CB2069F0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9B5C-7CC5-45F9-8E64-1E3795ECB4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182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E950-E880-4BE8-A40B-D788CB2069F0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9B5C-7CC5-45F9-8E64-1E3795ECB4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746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E950-E880-4BE8-A40B-D788CB2069F0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9B5C-7CC5-45F9-8E64-1E3795ECB4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657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E950-E880-4BE8-A40B-D788CB2069F0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9B5C-7CC5-45F9-8E64-1E3795ECB4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23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E950-E880-4BE8-A40B-D788CB2069F0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9B5C-7CC5-45F9-8E64-1E3795ECB4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65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E950-E880-4BE8-A40B-D788CB2069F0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9B5C-7CC5-45F9-8E64-1E3795ECB4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408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E950-E880-4BE8-A40B-D788CB2069F0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9B5C-7CC5-45F9-8E64-1E3795ECB4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9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E950-E880-4BE8-A40B-D788CB2069F0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69B5C-7CC5-45F9-8E64-1E3795ECB4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417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libi.si/gradivo-za-ucitelje/alias/test/Lili%20in%20Bine%202/dodatno_gradivo/glasbena_vzgoja/SLADKOSNED_01.mp3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youtube.com/watch?v=BMfXofAxIFs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www.youtube.com/watch?v=nBHNaLg8SNs" TargetMode="External"/><Relationship Id="rId5" Type="http://schemas.openxmlformats.org/officeDocument/2006/relationships/hyperlink" Target="https://www.youtube.com/watch?v=ayCLci4JIt4&amp;t=4s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www.lilibi.si/" TargetMode="Externa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0328"/>
          </a:xfrm>
        </p:spPr>
        <p:txBody>
          <a:bodyPr>
            <a:norm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Navodila za delo za petek, 3. 4. </a:t>
            </a:r>
            <a:endParaRPr lang="sl-SI" sz="2400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2733963"/>
            <a:ext cx="9144000" cy="2715491"/>
          </a:xfrm>
        </p:spPr>
        <p:txBody>
          <a:bodyPr/>
          <a:lstStyle/>
          <a:p>
            <a:r>
              <a:rPr lang="sl-SI" dirty="0" smtClean="0"/>
              <a:t>SLJ </a:t>
            </a:r>
            <a:endParaRPr lang="sl-SI" dirty="0"/>
          </a:p>
          <a:p>
            <a:r>
              <a:rPr lang="sl-SI" dirty="0" smtClean="0"/>
              <a:t>ZOOM videokonferenca</a:t>
            </a:r>
          </a:p>
          <a:p>
            <a:r>
              <a:rPr lang="sl-SI" dirty="0" smtClean="0"/>
              <a:t>ŠPO</a:t>
            </a:r>
          </a:p>
          <a:p>
            <a:r>
              <a:rPr lang="sl-SI" dirty="0" smtClean="0"/>
              <a:t>GUM</a:t>
            </a:r>
          </a:p>
          <a:p>
            <a:endParaRPr lang="sl-SI" dirty="0"/>
          </a:p>
          <a:p>
            <a:r>
              <a:rPr lang="sl-SI" dirty="0" smtClean="0"/>
              <a:t>Uspešno delo ti želim.</a:t>
            </a: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5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74"/>
    </mc:Choice>
    <mc:Fallback xmlns="">
      <p:transition spd="slow" advTm="16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78728"/>
          </a:xfrm>
        </p:spPr>
        <p:txBody>
          <a:bodyPr>
            <a:normAutofit/>
          </a:bodyPr>
          <a:lstStyle/>
          <a:p>
            <a:pPr algn="l"/>
            <a:r>
              <a:rPr lang="sl-SI" sz="2400" dirty="0" smtClean="0">
                <a:solidFill>
                  <a:srgbClr val="00B0F0"/>
                </a:solidFill>
              </a:rPr>
              <a:t>SLJ, zgodba ob sličicah </a:t>
            </a:r>
            <a:endParaRPr lang="sl-SI" sz="2400" dirty="0">
              <a:solidFill>
                <a:srgbClr val="00B0F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2235200"/>
            <a:ext cx="9144000" cy="3022600"/>
          </a:xfrm>
        </p:spPr>
        <p:txBody>
          <a:bodyPr>
            <a:normAutofit fontScale="3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7400" dirty="0" smtClean="0"/>
              <a:t>V DZ na strani 39 imaš ilustracije ob katerih boš tvoril zgodbo, a nekatere ilustracije manjkajo.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7400" dirty="0" smtClean="0"/>
              <a:t>Najprej preberi naslov, nato poglej ilustracije, ki so na tej strani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7400" dirty="0" smtClean="0"/>
              <a:t>Kot vidiš, si moraš sam izmisliti, kaj se je dogajalo najprej, preden so učenci začeli prinašati stari papir v šolo. Izmisli si začetek s povedjo ali več, nato ustno pripoveduj ob ilustracijah tako, da bo nastala zanimiva zgodba. Zgodbo pripoveduj nekomu od domačih.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7400" dirty="0" smtClean="0"/>
              <a:t>Zgodbo moraš po svoje tudi zaključiti. Zaključek zgodbe zapiši v črtasti zvezek s pisanimi črkami. Napiši nekaj povedi.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5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81"/>
    </mc:Choice>
    <mc:Fallback xmlns="">
      <p:transition spd="slow" advTm="55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98801"/>
          </a:xfrm>
        </p:spPr>
        <p:txBody>
          <a:bodyPr>
            <a:normAutofit/>
          </a:bodyPr>
          <a:lstStyle/>
          <a:p>
            <a:pPr algn="l"/>
            <a:r>
              <a:rPr lang="sl-SI" sz="2400" dirty="0" smtClean="0">
                <a:solidFill>
                  <a:srgbClr val="00B0F0"/>
                </a:solidFill>
              </a:rPr>
              <a:t>ŠPO – Vaje za pripravo na ŠV karton</a:t>
            </a:r>
            <a:endParaRPr lang="sl-SI" sz="2400" dirty="0">
              <a:solidFill>
                <a:srgbClr val="00B0F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sl-SI" dirty="0" smtClean="0"/>
              <a:t>Včeraj sem ti poslala vaje za krepitev telesa, enake vaje opravljaj tudi danes. Lahko pa si sam dodaš še kakšne. </a:t>
            </a:r>
          </a:p>
          <a:p>
            <a:pPr algn="l"/>
            <a:r>
              <a:rPr lang="sl-SI" dirty="0" smtClean="0"/>
              <a:t>Pazi na svojo varnost in varnost oseb okoli tebe.</a:t>
            </a: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2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85"/>
    </mc:Choice>
    <mc:Fallback xmlns="">
      <p:transition spd="slow" advTm="21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>
                <a:solidFill>
                  <a:srgbClr val="00B0F0"/>
                </a:solidFill>
              </a:rPr>
              <a:t>GUM, ponavljanje snovi</a:t>
            </a:r>
            <a:endParaRPr lang="sl-SI" sz="2400" dirty="0">
              <a:solidFill>
                <a:srgbClr val="00B0F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z="2400" dirty="0" smtClean="0"/>
              <a:t>Danes si prepevaj pesmi, ki smo jih letos že peli, če se ne spomniš, poglej besedila v brezčrtnem zvezku.</a:t>
            </a:r>
          </a:p>
          <a:p>
            <a:r>
              <a:rPr lang="sl-SI" sz="2400" dirty="0" smtClean="0"/>
              <a:t>Zapleši in zapoj himno Lili in Bine; Zum, zum, zum; Čuk na palici (spodaj so povezave), Sladkosned</a:t>
            </a:r>
          </a:p>
          <a:p>
            <a:pPr marL="0" indent="0">
              <a:buNone/>
            </a:pPr>
            <a:r>
              <a:rPr lang="sl-SI" sz="2400" dirty="0" smtClean="0">
                <a:hlinkClick r:id="rId4"/>
              </a:rPr>
              <a:t>https://www.lilibi.si/</a:t>
            </a:r>
            <a:endParaRPr lang="sl-SI" sz="2400" dirty="0" smtClean="0"/>
          </a:p>
          <a:p>
            <a:pPr marL="0" indent="0">
              <a:buNone/>
            </a:pPr>
            <a:r>
              <a:rPr lang="sl-SI" sz="2400" dirty="0" smtClean="0">
                <a:hlinkClick r:id="rId5"/>
              </a:rPr>
              <a:t>https://www.youtube.com/watch?v=ayCLci4JIt4&amp;t=4s</a:t>
            </a:r>
            <a:endParaRPr lang="sl-SI" sz="2400" dirty="0" smtClean="0"/>
          </a:p>
          <a:p>
            <a:pPr marL="0" indent="0">
              <a:buNone/>
            </a:pPr>
            <a:r>
              <a:rPr lang="sl-SI" sz="2400" dirty="0" smtClean="0">
                <a:hlinkClick r:id="rId6"/>
              </a:rPr>
              <a:t>https://www.youtube.com/watch?v=nBHNaLg8SNs</a:t>
            </a:r>
            <a:endParaRPr lang="sl-SI" sz="2400" dirty="0" smtClean="0"/>
          </a:p>
          <a:p>
            <a:pPr marL="0" indent="0">
              <a:buNone/>
            </a:pPr>
            <a:r>
              <a:rPr lang="sl-SI" sz="2400" dirty="0" smtClean="0">
                <a:hlinkClick r:id="rId7"/>
              </a:rPr>
              <a:t>https://www.youtube.com/watch?v=BMfXofAxIFs</a:t>
            </a:r>
            <a:endParaRPr lang="sl-SI" sz="2400" dirty="0" smtClean="0"/>
          </a:p>
          <a:p>
            <a:pPr marL="0" indent="0">
              <a:buNone/>
            </a:pPr>
            <a:r>
              <a:rPr lang="sl-SI" sz="2400" dirty="0" smtClean="0">
                <a:hlinkClick r:id="rId8"/>
              </a:rPr>
              <a:t>https://www.lilibi.si/gradivo-za-ucitelje/alias/test/Lili%20in%20Bine%202/dodatno_gradivo/glasbena_vzgoja/SLADKOSNED_01.mp3</a:t>
            </a:r>
            <a:endParaRPr lang="sl-SI" sz="2400" dirty="0" smtClean="0"/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endParaRPr lang="sl-SI" sz="2400" dirty="0" smtClean="0"/>
          </a:p>
          <a:p>
            <a:endParaRPr lang="sl-SI" sz="2400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182" y="2872509"/>
            <a:ext cx="1930400" cy="1930400"/>
          </a:xfrm>
          <a:prstGeom prst="rect">
            <a:avLst/>
          </a:prstGeom>
        </p:spPr>
      </p:pic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56"/>
    </mc:Choice>
    <mc:Fallback xmlns="">
      <p:transition spd="slow" advTm="29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1639"/>
          </a:xfrm>
        </p:spPr>
        <p:txBody>
          <a:bodyPr>
            <a:normAutofit/>
          </a:bodyPr>
          <a:lstStyle/>
          <a:p>
            <a:r>
              <a:rPr lang="sl-SI" sz="2400" dirty="0" smtClean="0"/>
              <a:t>Še rešitve včerajšnjega dne. Preveri in se ovrednoti s </a:t>
            </a:r>
            <a:endParaRPr lang="sl-SI" sz="24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6" y="1621692"/>
            <a:ext cx="3953713" cy="458514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70" y="1540955"/>
            <a:ext cx="5431084" cy="502264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63" y="0"/>
            <a:ext cx="1433945" cy="143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57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245</Words>
  <Application>Microsoft Office PowerPoint</Application>
  <PresentationFormat>Širokozaslonsko</PresentationFormat>
  <Paragraphs>28</Paragraphs>
  <Slides>5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Navodila za delo za petek, 3. 4. </vt:lpstr>
      <vt:lpstr>SLJ, zgodba ob sličicah </vt:lpstr>
      <vt:lpstr>ŠPO – Vaje za pripravo na ŠV karton</vt:lpstr>
      <vt:lpstr>GUM, ponavljanje snovi</vt:lpstr>
      <vt:lpstr>Še rešitve včerajšnjega dne. Preveri in se ovrednoti 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Navodila za delo za petek, 3. 4.</dc:title>
  <dc:creator>Sonja Ploj</dc:creator>
  <cp:lastModifiedBy>Sonja Ploj</cp:lastModifiedBy>
  <cp:revision>7</cp:revision>
  <dcterms:created xsi:type="dcterms:W3CDTF">2020-04-01T13:50:18Z</dcterms:created>
  <dcterms:modified xsi:type="dcterms:W3CDTF">2020-04-02T09:36:47Z</dcterms:modified>
</cp:coreProperties>
</file>