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F88A-5F7D-4420-B37E-4035C6E1E6F4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0715-4FE6-4B27-8055-6F865E0A81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743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F88A-5F7D-4420-B37E-4035C6E1E6F4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0715-4FE6-4B27-8055-6F865E0A81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735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F88A-5F7D-4420-B37E-4035C6E1E6F4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0715-4FE6-4B27-8055-6F865E0A81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490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F88A-5F7D-4420-B37E-4035C6E1E6F4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0715-4FE6-4B27-8055-6F865E0A81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441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F88A-5F7D-4420-B37E-4035C6E1E6F4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0715-4FE6-4B27-8055-6F865E0A81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768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F88A-5F7D-4420-B37E-4035C6E1E6F4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0715-4FE6-4B27-8055-6F865E0A81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496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F88A-5F7D-4420-B37E-4035C6E1E6F4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0715-4FE6-4B27-8055-6F865E0A81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168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F88A-5F7D-4420-B37E-4035C6E1E6F4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0715-4FE6-4B27-8055-6F865E0A81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467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F88A-5F7D-4420-B37E-4035C6E1E6F4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0715-4FE6-4B27-8055-6F865E0A81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856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F88A-5F7D-4420-B37E-4035C6E1E6F4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0715-4FE6-4B27-8055-6F865E0A81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816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F88A-5F7D-4420-B37E-4035C6E1E6F4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0715-4FE6-4B27-8055-6F865E0A81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780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EF88A-5F7D-4420-B37E-4035C6E1E6F4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10715-4FE6-4B27-8055-6F865E0A81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375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libi.si/mestni-trg/slovenscina/jezikarija/velik-vecji-najvecji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6582"/>
          </a:xfrm>
        </p:spPr>
        <p:txBody>
          <a:bodyPr>
            <a:normAutofit/>
          </a:bodyPr>
          <a:lstStyle/>
          <a:p>
            <a:r>
              <a:rPr lang="sl-SI" sz="2400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Navodila za delo na daljavo za torek, 31. 3.</a:t>
            </a:r>
            <a:endParaRPr lang="sl-SI" sz="24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l-SI" sz="1800" dirty="0" smtClean="0"/>
              <a:t>Danes imate na urniku </a:t>
            </a:r>
          </a:p>
          <a:p>
            <a:r>
              <a:rPr lang="sl-SI" sz="1800" dirty="0" smtClean="0"/>
              <a:t>MAT</a:t>
            </a:r>
          </a:p>
          <a:p>
            <a:r>
              <a:rPr lang="sl-SI" sz="1800" dirty="0" smtClean="0"/>
              <a:t>SLJ</a:t>
            </a:r>
          </a:p>
          <a:p>
            <a:r>
              <a:rPr lang="sl-SI" sz="1800" dirty="0" smtClean="0"/>
              <a:t>SPO</a:t>
            </a:r>
          </a:p>
          <a:p>
            <a:r>
              <a:rPr lang="sl-SI" sz="1800" dirty="0" smtClean="0"/>
              <a:t>LUM </a:t>
            </a:r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98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858"/>
    </mc:Choice>
    <mc:Fallback>
      <p:transition spd="slow" advTm="218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9898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MAT – preverim svoje znanje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                                            -preveri, koliko znaš; reši naloge v DZ na strani 89                                         89 in si po končanem delu prilepi </a:t>
            </a:r>
            <a:r>
              <a:rPr lang="sl-SI" dirty="0" err="1" smtClean="0"/>
              <a:t>čebelčka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                                            -jutri ti pošljem rešitve, sam boš preveril in </a:t>
            </a:r>
            <a:r>
              <a:rPr lang="sl-SI" dirty="0" err="1" smtClean="0"/>
              <a:t>nale</a:t>
            </a:r>
            <a:r>
              <a:rPr lang="sl-SI" dirty="0" smtClean="0"/>
              <a:t>                                      nalepil </a:t>
            </a:r>
            <a:r>
              <a:rPr lang="sl-SI" dirty="0" err="1" smtClean="0"/>
              <a:t>čebelčka</a:t>
            </a:r>
            <a:r>
              <a:rPr lang="sl-SI" dirty="0" smtClean="0"/>
              <a:t> še namesto mene</a:t>
            </a:r>
          </a:p>
          <a:p>
            <a:pPr marL="0" indent="0">
              <a:buNone/>
            </a:pPr>
            <a:r>
              <a:rPr lang="sl-SI" dirty="0" smtClean="0"/>
              <a:t>                                             -</a:t>
            </a:r>
            <a:r>
              <a:rPr lang="sl-SI" b="1" dirty="0" smtClean="0"/>
              <a:t>če kdo želi</a:t>
            </a:r>
            <a:r>
              <a:rPr lang="sl-SI" dirty="0" smtClean="0"/>
              <a:t>, lahko reši še naloge z utežjo na  naslednji                              </a:t>
            </a:r>
            <a:r>
              <a:rPr lang="sl-SI" dirty="0" err="1" smtClean="0"/>
              <a:t>naslednji</a:t>
            </a:r>
            <a:r>
              <a:rPr lang="sl-SI" dirty="0" smtClean="0"/>
              <a:t> strani v DZ         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4" y="1520294"/>
            <a:ext cx="3130711" cy="4730993"/>
          </a:xfrm>
          <a:prstGeom prst="rect">
            <a:avLst/>
          </a:prstGeom>
        </p:spPr>
      </p:pic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6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530"/>
    </mc:Choice>
    <mc:Fallback>
      <p:transition spd="slow" advTm="37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914400"/>
            <a:ext cx="9144000" cy="933651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SLJ – primerjam lastnosti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504622" y="2512194"/>
            <a:ext cx="6269255" cy="3785134"/>
          </a:xfrm>
        </p:spPr>
        <p:txBody>
          <a:bodyPr/>
          <a:lstStyle/>
          <a:p>
            <a:pPr algn="l"/>
            <a:r>
              <a:rPr lang="sl-SI" dirty="0" smtClean="0"/>
              <a:t>-</a:t>
            </a:r>
            <a:r>
              <a:rPr lang="sl-SI" dirty="0"/>
              <a:t>P</a:t>
            </a:r>
            <a:r>
              <a:rPr lang="sl-SI" dirty="0" smtClean="0"/>
              <a:t>reberi povedi pod sličicami. Krepko obarvane besede ti povedo, kakšna je žival, rastlina, predmet na sliki. </a:t>
            </a:r>
          </a:p>
          <a:p>
            <a:pPr algn="l"/>
            <a:r>
              <a:rPr lang="sl-SI" dirty="0" smtClean="0"/>
              <a:t>-Vsaka naslednja krepko napisana beseda v vrsti označi naslednjo stopnjo lastnosti</a:t>
            </a:r>
          </a:p>
          <a:p>
            <a:endParaRPr lang="sl-SI" dirty="0">
              <a:solidFill>
                <a:srgbClr val="FF0000"/>
              </a:solidFill>
            </a:endParaRPr>
          </a:p>
          <a:p>
            <a:r>
              <a:rPr lang="sl-SI" dirty="0" smtClean="0">
                <a:solidFill>
                  <a:srgbClr val="FF0000"/>
                </a:solidFill>
              </a:rPr>
              <a:t>MAJHEN  MANJŠI NAJMANJŠI</a:t>
            </a:r>
          </a:p>
          <a:p>
            <a:r>
              <a:rPr lang="sl-SI" dirty="0" smtClean="0">
                <a:solidFill>
                  <a:schemeClr val="accent6"/>
                </a:solidFill>
              </a:rPr>
              <a:t>LEP  LEPŠI NAJLEPŠI</a:t>
            </a:r>
            <a:endParaRPr lang="sl-SI" dirty="0">
              <a:solidFill>
                <a:schemeClr val="accent6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3" y="2175310"/>
            <a:ext cx="3579772" cy="4343834"/>
          </a:xfrm>
          <a:prstGeom prst="rect">
            <a:avLst/>
          </a:prstGeom>
        </p:spPr>
      </p:pic>
      <p:cxnSp>
        <p:nvCxnSpPr>
          <p:cNvPr id="9" name="Raven puščični povezovalnik 8"/>
          <p:cNvCxnSpPr/>
          <p:nvPr/>
        </p:nvCxnSpPr>
        <p:spPr>
          <a:xfrm>
            <a:off x="1524000" y="1241659"/>
            <a:ext cx="1738964" cy="808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agram poteka: pomnilnik z zaporednim dostopom 9"/>
          <p:cNvSpPr/>
          <p:nvPr/>
        </p:nvSpPr>
        <p:spPr>
          <a:xfrm>
            <a:off x="683394" y="490888"/>
            <a:ext cx="2310063" cy="818148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Se spomniš, kaj pomeni?</a:t>
            </a:r>
            <a:endParaRPr lang="sl-SI" dirty="0"/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0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585"/>
    </mc:Choice>
    <mc:Fallback>
      <p:transition spd="slow" advTm="52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00401"/>
          </a:xfrm>
        </p:spPr>
        <p:txBody>
          <a:bodyPr>
            <a:normAutofit fontScale="90000"/>
          </a:bodyPr>
          <a:lstStyle/>
          <a:p>
            <a:pPr algn="l"/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Pojdi na deželo LILIBI – mestni trg 3 – slovenščina- </a:t>
            </a:r>
            <a:r>
              <a:rPr lang="sl-SI" sz="2400" dirty="0" err="1" smtClean="0"/>
              <a:t>jezikarija</a:t>
            </a:r>
            <a:r>
              <a:rPr lang="sl-SI" sz="2400" dirty="0" smtClean="0"/>
              <a:t> – velik, večji, največji in lahko tam rešuješ naloge.  Tukaj je tudi link.</a:t>
            </a:r>
            <a:br>
              <a:rPr lang="sl-SI" sz="2400" dirty="0" smtClean="0"/>
            </a:b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>
                <a:solidFill>
                  <a:prstClr val="black"/>
                </a:solidFill>
              </a:rPr>
              <a:t/>
            </a:r>
            <a:br>
              <a:rPr lang="sl-SI" sz="2400" dirty="0">
                <a:solidFill>
                  <a:prstClr val="black"/>
                </a:solidFill>
              </a:rPr>
            </a:br>
            <a:r>
              <a:rPr lang="sl-SI" sz="2400" dirty="0">
                <a:solidFill>
                  <a:prstClr val="black"/>
                </a:solidFill>
              </a:rPr>
              <a:t/>
            </a:r>
            <a:br>
              <a:rPr lang="sl-SI" sz="2400" dirty="0">
                <a:solidFill>
                  <a:prstClr val="black"/>
                </a:solidFill>
              </a:rPr>
            </a:br>
            <a:r>
              <a:rPr lang="sl-SI" sz="2400" dirty="0" smtClean="0">
                <a:solidFill>
                  <a:prstClr val="black"/>
                </a:solidFill>
              </a:rPr>
              <a:t/>
            </a:r>
            <a:br>
              <a:rPr lang="sl-SI" sz="2400" dirty="0" smtClean="0">
                <a:solidFill>
                  <a:prstClr val="black"/>
                </a:solidFill>
              </a:rPr>
            </a:br>
            <a:r>
              <a:rPr lang="sl-SI" sz="2400" dirty="0">
                <a:solidFill>
                  <a:prstClr val="black"/>
                </a:solidFill>
              </a:rPr>
              <a:t/>
            </a:r>
            <a:br>
              <a:rPr lang="sl-SI" sz="2400" dirty="0">
                <a:solidFill>
                  <a:prstClr val="black"/>
                </a:solidFill>
              </a:rPr>
            </a:br>
            <a:r>
              <a:rPr lang="sl-SI" sz="2400" dirty="0" smtClean="0">
                <a:solidFill>
                  <a:prstClr val="black"/>
                </a:solidFill>
              </a:rPr>
              <a:t/>
            </a:r>
            <a:br>
              <a:rPr lang="sl-SI" sz="2400" dirty="0" smtClean="0">
                <a:solidFill>
                  <a:prstClr val="black"/>
                </a:solidFill>
              </a:rPr>
            </a:br>
            <a:r>
              <a:rPr lang="sl-SI" sz="2400" dirty="0">
                <a:solidFill>
                  <a:prstClr val="black"/>
                </a:solidFill>
              </a:rPr>
              <a:t/>
            </a:r>
            <a:br>
              <a:rPr lang="sl-SI" sz="2400" dirty="0">
                <a:solidFill>
                  <a:prstClr val="black"/>
                </a:solidFill>
              </a:rPr>
            </a:br>
            <a:r>
              <a:rPr lang="sl-SI" sz="2400" dirty="0" smtClean="0">
                <a:solidFill>
                  <a:prstClr val="black"/>
                </a:solidFill>
              </a:rPr>
              <a:t/>
            </a:r>
            <a:br>
              <a:rPr lang="sl-SI" sz="2400" dirty="0" smtClean="0">
                <a:solidFill>
                  <a:prstClr val="black"/>
                </a:solidFill>
              </a:rPr>
            </a:br>
            <a:r>
              <a:rPr lang="sl-SI" sz="2400" dirty="0">
                <a:solidFill>
                  <a:prstClr val="black"/>
                </a:solidFill>
              </a:rPr>
              <a:t/>
            </a:r>
            <a:br>
              <a:rPr lang="sl-SI" sz="2400" dirty="0">
                <a:solidFill>
                  <a:prstClr val="black"/>
                </a:solidFill>
              </a:rPr>
            </a:br>
            <a:r>
              <a:rPr lang="sl-SI" sz="2400" dirty="0" smtClean="0">
                <a:solidFill>
                  <a:prstClr val="black"/>
                </a:solidFill>
              </a:rPr>
              <a:t/>
            </a:r>
            <a:br>
              <a:rPr lang="sl-SI" sz="2400" dirty="0" smtClean="0">
                <a:solidFill>
                  <a:prstClr val="black"/>
                </a:solidFill>
              </a:rPr>
            </a:br>
            <a:r>
              <a:rPr lang="sl-SI" sz="2400" dirty="0">
                <a:solidFill>
                  <a:prstClr val="black"/>
                </a:solidFill>
              </a:rPr>
              <a:t/>
            </a:r>
            <a:br>
              <a:rPr lang="sl-SI" sz="2400" dirty="0">
                <a:solidFill>
                  <a:prstClr val="black"/>
                </a:solidFill>
              </a:rPr>
            </a:br>
            <a:r>
              <a:rPr lang="sl-SI" sz="2400" dirty="0" smtClean="0">
                <a:solidFill>
                  <a:prstClr val="black"/>
                </a:solidFill>
              </a:rPr>
              <a:t/>
            </a:r>
            <a:br>
              <a:rPr lang="sl-SI" sz="2400" dirty="0" smtClean="0">
                <a:solidFill>
                  <a:prstClr val="black"/>
                </a:solidFill>
              </a:rPr>
            </a:br>
            <a:r>
              <a:rPr lang="sl-SI" sz="2400" dirty="0">
                <a:solidFill>
                  <a:prstClr val="black"/>
                </a:solidFill>
              </a:rPr>
              <a:t/>
            </a:r>
            <a:br>
              <a:rPr lang="sl-SI" sz="2400" dirty="0">
                <a:solidFill>
                  <a:prstClr val="black"/>
                </a:solidFill>
              </a:rPr>
            </a:br>
            <a:r>
              <a:rPr lang="sl-SI" sz="2400" dirty="0" smtClean="0">
                <a:solidFill>
                  <a:prstClr val="black"/>
                </a:solidFill>
              </a:rPr>
              <a:t/>
            </a:r>
            <a:br>
              <a:rPr lang="sl-SI" sz="2400" dirty="0" smtClean="0">
                <a:solidFill>
                  <a:prstClr val="black"/>
                </a:solidFill>
              </a:rPr>
            </a:br>
            <a:r>
              <a:rPr lang="sl-SI" sz="2400" dirty="0">
                <a:solidFill>
                  <a:prstClr val="black"/>
                </a:solidFill>
              </a:rPr>
              <a:t/>
            </a:r>
            <a:br>
              <a:rPr lang="sl-SI" sz="2400" dirty="0">
                <a:solidFill>
                  <a:prstClr val="black"/>
                </a:solidFill>
              </a:rPr>
            </a:br>
            <a:r>
              <a:rPr lang="sl-SI" sz="2400" dirty="0" smtClean="0">
                <a:solidFill>
                  <a:prstClr val="black"/>
                </a:solidFill>
              </a:rPr>
              <a:t>Pojdi </a:t>
            </a:r>
            <a:r>
              <a:rPr lang="sl-SI" sz="2400" dirty="0">
                <a:solidFill>
                  <a:prstClr val="black"/>
                </a:solidFill>
              </a:rPr>
              <a:t>na deželo LILIBI – mestni trg 3 – slovenščina- </a:t>
            </a:r>
            <a:r>
              <a:rPr lang="sl-SI" sz="2400" dirty="0" err="1">
                <a:solidFill>
                  <a:prstClr val="black"/>
                </a:solidFill>
              </a:rPr>
              <a:t>jezikarija</a:t>
            </a:r>
            <a:r>
              <a:rPr lang="sl-SI" sz="2400" dirty="0">
                <a:solidFill>
                  <a:prstClr val="black"/>
                </a:solidFill>
              </a:rPr>
              <a:t> – velik, večji, največji in lahko tam rešuješ naloge.  Tukaj je tudi link.</a:t>
            </a:r>
            <a:br>
              <a:rPr lang="sl-SI" sz="2400" dirty="0">
                <a:solidFill>
                  <a:prstClr val="black"/>
                </a:solidFill>
              </a:rPr>
            </a:br>
            <a:r>
              <a:rPr lang="sl-SI" sz="2400" dirty="0">
                <a:solidFill>
                  <a:prstClr val="black"/>
                </a:solidFill>
              </a:rPr>
              <a:t/>
            </a:r>
            <a:br>
              <a:rPr lang="sl-SI" sz="2400" dirty="0">
                <a:solidFill>
                  <a:prstClr val="black"/>
                </a:solidFill>
              </a:rPr>
            </a:br>
            <a:r>
              <a:rPr lang="sl-SI" sz="2400" dirty="0">
                <a:solidFill>
                  <a:prstClr val="black"/>
                </a:solidFill>
              </a:rPr>
              <a:t/>
            </a:r>
            <a:br>
              <a:rPr lang="sl-SI" sz="2400" dirty="0">
                <a:solidFill>
                  <a:prstClr val="black"/>
                </a:solidFill>
              </a:rPr>
            </a:b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>
                <a:solidFill>
                  <a:prstClr val="black"/>
                </a:solidFill>
                <a:hlinkClick r:id="rId2"/>
              </a:rPr>
              <a:t>https://www.lilibi.si/mestni-trg/slovenscina/jezikarija/velik-vecji-najvecji</a:t>
            </a:r>
            <a:endParaRPr lang="sl-SI" sz="2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sl-SI" dirty="0" smtClean="0"/>
              <a:t>Reši naloge v DZ na strani 33. Ko končaš, si nariši </a:t>
            </a:r>
            <a:r>
              <a:rPr lang="sl-SI" dirty="0" err="1" smtClean="0"/>
              <a:t>smeškota</a:t>
            </a:r>
            <a:r>
              <a:rPr lang="sl-SI" dirty="0" smtClean="0"/>
              <a:t> glede na to, kako ti je šlo.</a:t>
            </a:r>
          </a:p>
          <a:p>
            <a:pPr algn="l"/>
            <a:r>
              <a:rPr lang="sl-SI" dirty="0" smtClean="0"/>
              <a:t>Jutri ti pošljem rešitve in preveri naloge.</a:t>
            </a:r>
          </a:p>
          <a:p>
            <a:pPr algn="l"/>
            <a:r>
              <a:rPr lang="sl-SI" dirty="0" smtClean="0"/>
              <a:t>Če imaš kaj narobe, popravi.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72405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0"/>
    </mc:Choice>
    <mc:Fallback>
      <p:transition spd="slow" advTm="153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6"/>
                </a:solidFill>
              </a:rPr>
              <a:t>SPO- ponavljanje snovi</a:t>
            </a:r>
            <a:endParaRPr lang="sl-SI" dirty="0">
              <a:solidFill>
                <a:schemeClr val="accent6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Danes še enkrat ponovi kaj veš o pomladi ob nalogah, ki si jih dobil v četrtek – glasno preberi vprašanje iz računalnika in ustno odgovarjaj - ni potrebno tiskati dokumenta, na drugem listu imaš rešitve. Spodaj pa je še nekaj trditev, na njih odgovori z da ali ne.</a:t>
            </a:r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33" y="3671989"/>
            <a:ext cx="4938358" cy="2659909"/>
          </a:xfrm>
          <a:prstGeom prst="rect">
            <a:avLst/>
          </a:prstGeom>
        </p:spPr>
      </p:pic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157"/>
    </mc:Choice>
    <mc:Fallback>
      <p:transition spd="slow" advTm="35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smtClean="0">
                <a:solidFill>
                  <a:srgbClr val="FFC000"/>
                </a:solidFill>
              </a:rPr>
              <a:t>LUM, 2 uri</a:t>
            </a:r>
            <a:endParaRPr lang="sl-SI" sz="2400" dirty="0">
              <a:solidFill>
                <a:srgbClr val="FFC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Izberi poljubno tehniko (risanje, slikanje, lepljenka, kiparjenje, ...) in motiv (kaj boš ustvarjal).</a:t>
            </a:r>
          </a:p>
          <a:p>
            <a:r>
              <a:rPr lang="sl-SI" dirty="0" smtClean="0"/>
              <a:t>Nato izberi ustrezen material in pripomočke, ustrezno zaščiti delovni prostor ter začni z ustvarjanjem</a:t>
            </a:r>
          </a:p>
          <a:p>
            <a:r>
              <a:rPr lang="sl-SI" dirty="0" smtClean="0"/>
              <a:t>Po končanem delu prostor, material in pripomočke pospravi</a:t>
            </a:r>
          </a:p>
          <a:p>
            <a:r>
              <a:rPr lang="sl-SI" dirty="0" smtClean="0"/>
              <a:t>Izdelek fotografiraj in mi pošlji fotografijo.</a:t>
            </a:r>
          </a:p>
          <a:p>
            <a:endParaRPr lang="sl-SI" dirty="0"/>
          </a:p>
          <a:p>
            <a:r>
              <a:rPr lang="sl-SI" dirty="0" smtClean="0"/>
              <a:t>Želim ti veliko ustvarjalnosti.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5073601"/>
            <a:ext cx="529936" cy="62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8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209"/>
    </mc:Choice>
    <mc:Fallback>
      <p:transition spd="slow" advTm="53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286</Words>
  <Application>Microsoft Office PowerPoint</Application>
  <PresentationFormat>Širokozaslonsko</PresentationFormat>
  <Paragraphs>30</Paragraphs>
  <Slides>6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Navodila za delo na daljavo za torek, 31. 3.</vt:lpstr>
      <vt:lpstr>MAT – preverim svoje znanje</vt:lpstr>
      <vt:lpstr>SLJ – primerjam lastnosti</vt:lpstr>
      <vt:lpstr>   Pojdi na deželo LILIBI – mestni trg 3 – slovenščina- jezikarija – velik, večji, največji in lahko tam rešuješ naloge.  Tukaj je tudi link.                         Pojdi na deželo LILIBI – mestni trg 3 – slovenščina- jezikarija – velik, večji, največji in lahko tam rešuješ naloge.  Tukaj je tudi link.    https://www.lilibi.si/mestni-trg/slovenscina/jezikarija/velik-vecji-najvecji</vt:lpstr>
      <vt:lpstr>SPO- ponavljanje snovi</vt:lpstr>
      <vt:lpstr>LUM, 2 uri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Sonja Ploj</dc:creator>
  <cp:lastModifiedBy>Sonja Ploj</cp:lastModifiedBy>
  <cp:revision>14</cp:revision>
  <dcterms:created xsi:type="dcterms:W3CDTF">2020-03-29T15:29:11Z</dcterms:created>
  <dcterms:modified xsi:type="dcterms:W3CDTF">2020-03-30T11:33:00Z</dcterms:modified>
</cp:coreProperties>
</file>