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5E417D6B-E056-4DC0-A4C2-C53569D261B7}"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267483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E417D6B-E056-4DC0-A4C2-C53569D261B7}"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204312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E417D6B-E056-4DC0-A4C2-C53569D261B7}"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130350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E417D6B-E056-4DC0-A4C2-C53569D261B7}"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134989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5E417D6B-E056-4DC0-A4C2-C53569D261B7}" type="datetimeFigureOut">
              <a:rPr lang="sl-SI" smtClean="0"/>
              <a:t>19. 04. 2020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93168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5E417D6B-E056-4DC0-A4C2-C53569D261B7}" type="datetimeFigureOut">
              <a:rPr lang="sl-SI" smtClean="0"/>
              <a:t>19. 04. 2020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45616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5E417D6B-E056-4DC0-A4C2-C53569D261B7}" type="datetimeFigureOut">
              <a:rPr lang="sl-SI" smtClean="0"/>
              <a:t>19. 04. 2020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55300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5E417D6B-E056-4DC0-A4C2-C53569D261B7}" type="datetimeFigureOut">
              <a:rPr lang="sl-SI" smtClean="0"/>
              <a:t>19. 04. 2020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327183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5E417D6B-E056-4DC0-A4C2-C53569D261B7}" type="datetimeFigureOut">
              <a:rPr lang="sl-SI" smtClean="0"/>
              <a:t>19. 04. 2020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180363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E417D6B-E056-4DC0-A4C2-C53569D261B7}" type="datetimeFigureOut">
              <a:rPr lang="sl-SI" smtClean="0"/>
              <a:t>19. 04. 2020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191860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E417D6B-E056-4DC0-A4C2-C53569D261B7}" type="datetimeFigureOut">
              <a:rPr lang="sl-SI" smtClean="0"/>
              <a:t>19. 04. 2020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FAD6EA4-0A86-4644-90BB-690C2E29D1CE}" type="slidenum">
              <a:rPr lang="sl-SI" smtClean="0"/>
              <a:t>‹#›</a:t>
            </a:fld>
            <a:endParaRPr lang="sl-SI"/>
          </a:p>
        </p:txBody>
      </p:sp>
    </p:spTree>
    <p:extLst>
      <p:ext uri="{BB962C8B-B14F-4D97-AF65-F5344CB8AC3E}">
        <p14:creationId xmlns:p14="http://schemas.microsoft.com/office/powerpoint/2010/main" val="300165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17D6B-E056-4DC0-A4C2-C53569D261B7}" type="datetimeFigureOut">
              <a:rPr lang="sl-SI" smtClean="0"/>
              <a:t>19. 04. 2020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D6EA4-0A86-4644-90BB-690C2E29D1CE}" type="slidenum">
              <a:rPr lang="sl-SI" smtClean="0"/>
              <a:t>‹#›</a:t>
            </a:fld>
            <a:endParaRPr lang="sl-SI"/>
          </a:p>
        </p:txBody>
      </p:sp>
    </p:spTree>
    <p:extLst>
      <p:ext uri="{BB962C8B-B14F-4D97-AF65-F5344CB8AC3E}">
        <p14:creationId xmlns:p14="http://schemas.microsoft.com/office/powerpoint/2010/main" val="3310991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900401"/>
          </a:xfrm>
        </p:spPr>
        <p:txBody>
          <a:bodyPr>
            <a:normAutofit/>
          </a:bodyPr>
          <a:lstStyle/>
          <a:p>
            <a:r>
              <a:rPr lang="sl-SI" sz="2400" dirty="0" smtClean="0">
                <a:solidFill>
                  <a:srgbClr val="7030A0"/>
                </a:solidFill>
              </a:rPr>
              <a:t>PONEDELJEK, 20. 4. </a:t>
            </a:r>
            <a:endParaRPr lang="sl-SI" sz="2400" dirty="0">
              <a:solidFill>
                <a:srgbClr val="7030A0"/>
              </a:solidFill>
            </a:endParaRPr>
          </a:p>
        </p:txBody>
      </p:sp>
      <p:sp>
        <p:nvSpPr>
          <p:cNvPr id="3" name="Podnaslov 2"/>
          <p:cNvSpPr>
            <a:spLocks noGrp="1"/>
          </p:cNvSpPr>
          <p:nvPr>
            <p:ph type="subTitle" idx="1"/>
          </p:nvPr>
        </p:nvSpPr>
        <p:spPr/>
        <p:txBody>
          <a:bodyPr/>
          <a:lstStyle/>
          <a:p>
            <a:r>
              <a:rPr lang="sl-SI" dirty="0" smtClean="0">
                <a:solidFill>
                  <a:srgbClr val="7030A0"/>
                </a:solidFill>
              </a:rPr>
              <a:t>SLJ</a:t>
            </a:r>
          </a:p>
          <a:p>
            <a:r>
              <a:rPr lang="sl-SI" dirty="0" smtClean="0">
                <a:solidFill>
                  <a:srgbClr val="7030A0"/>
                </a:solidFill>
              </a:rPr>
              <a:t>MAT </a:t>
            </a:r>
          </a:p>
          <a:p>
            <a:r>
              <a:rPr lang="sl-SI" dirty="0" smtClean="0">
                <a:solidFill>
                  <a:srgbClr val="7030A0"/>
                </a:solidFill>
              </a:rPr>
              <a:t>ŠPO</a:t>
            </a:r>
            <a:endParaRPr lang="sl-SI" dirty="0">
              <a:solidFill>
                <a:srgbClr val="7030A0"/>
              </a:solidFill>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435" y="3027073"/>
            <a:ext cx="2052493" cy="2052493"/>
          </a:xfrm>
          <a:prstGeom prst="rect">
            <a:avLst/>
          </a:prstGeom>
        </p:spPr>
      </p:pic>
    </p:spTree>
    <p:extLst>
      <p:ext uri="{BB962C8B-B14F-4D97-AF65-F5344CB8AC3E}">
        <p14:creationId xmlns:p14="http://schemas.microsoft.com/office/powerpoint/2010/main" val="45486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solidFill>
                  <a:srgbClr val="7030A0"/>
                </a:solidFill>
              </a:rPr>
              <a:t>SLJ; Vaje v pisanju in branju</a:t>
            </a:r>
            <a:endParaRPr lang="sl-SI" sz="2400" dirty="0">
              <a:solidFill>
                <a:srgbClr val="7030A0"/>
              </a:solidFill>
            </a:endParaRPr>
          </a:p>
        </p:txBody>
      </p:sp>
      <p:sp>
        <p:nvSpPr>
          <p:cNvPr id="3" name="Označba mesta vsebine 2"/>
          <p:cNvSpPr>
            <a:spLocks noGrp="1"/>
          </p:cNvSpPr>
          <p:nvPr>
            <p:ph idx="1"/>
          </p:nvPr>
        </p:nvSpPr>
        <p:spPr/>
        <p:txBody>
          <a:bodyPr>
            <a:normAutofit/>
          </a:bodyPr>
          <a:lstStyle/>
          <a:p>
            <a:r>
              <a:rPr lang="sl-SI" sz="2400" dirty="0" smtClean="0"/>
              <a:t>Danes si izberi drugo zgodbo iz knjige Miška spi - pojdi na Google (Svetlana Makarovič: Miška spi – Miška spi – </a:t>
            </a:r>
            <a:r>
              <a:rPr lang="sl-SI" sz="2400" dirty="0" err="1" smtClean="0"/>
              <a:t>Wikivir</a:t>
            </a:r>
            <a:r>
              <a:rPr lang="sl-SI" sz="2400" dirty="0" smtClean="0"/>
              <a:t>) in po naslovih poišči tisto, ki te pritegne. Če je zgodba ali pravljica bolj dolga, prosi nekoga poleg sebe, da ti malo pomaga pri branju ali pa jo beri več dni zapored, vsak dan malo.</a:t>
            </a:r>
          </a:p>
          <a:p>
            <a:r>
              <a:rPr lang="sl-SI" sz="2400" dirty="0" smtClean="0"/>
              <a:t>Pripoveduj o tem, kaj si prebral, nekomu poleg sebe.</a:t>
            </a:r>
          </a:p>
          <a:p>
            <a:r>
              <a:rPr lang="sl-SI" sz="2400" dirty="0"/>
              <a:t>N</a:t>
            </a:r>
            <a:r>
              <a:rPr lang="sl-SI" sz="2400" dirty="0" smtClean="0"/>
              <a:t>a 5 manjših lističev napiši z velikimi tiskanimi črkami eno ime (na vsak listič eno ime), lističe boš potem potreboval/a pri športu.</a:t>
            </a:r>
          </a:p>
          <a:p>
            <a:r>
              <a:rPr lang="sl-SI" sz="2400" dirty="0" smtClean="0"/>
              <a:t>V črtasti zvezek zapiši 5 povedi, v katerih boš uporabil tudi imena z lističev. Piši s pisanimi črkami, pazi na veliko začetnico.</a:t>
            </a:r>
          </a:p>
        </p:txBody>
      </p:sp>
    </p:spTree>
    <p:extLst>
      <p:ext uri="{BB962C8B-B14F-4D97-AF65-F5344CB8AC3E}">
        <p14:creationId xmlns:p14="http://schemas.microsoft.com/office/powerpoint/2010/main" val="173231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98657"/>
          </a:xfrm>
        </p:spPr>
        <p:txBody>
          <a:bodyPr>
            <a:normAutofit/>
          </a:bodyPr>
          <a:lstStyle/>
          <a:p>
            <a:r>
              <a:rPr lang="sl-SI" sz="2400" dirty="0" smtClean="0">
                <a:solidFill>
                  <a:srgbClr val="7030A0"/>
                </a:solidFill>
              </a:rPr>
              <a:t>ŠPO, športna abeceda</a:t>
            </a:r>
            <a:endParaRPr lang="sl-SI" sz="2400" dirty="0">
              <a:solidFill>
                <a:srgbClr val="7030A0"/>
              </a:solidFill>
            </a:endParaRPr>
          </a:p>
        </p:txBody>
      </p:sp>
      <p:sp>
        <p:nvSpPr>
          <p:cNvPr id="4" name="Označba mesta vsebine 3"/>
          <p:cNvSpPr>
            <a:spLocks noGrp="1"/>
          </p:cNvSpPr>
          <p:nvPr>
            <p:ph sz="half" idx="2"/>
          </p:nvPr>
        </p:nvSpPr>
        <p:spPr>
          <a:xfrm>
            <a:off x="984249" y="1158875"/>
            <a:ext cx="9905423" cy="4549054"/>
          </a:xfrm>
        </p:spPr>
        <p:txBody>
          <a:bodyPr>
            <a:normAutofit/>
          </a:bodyPr>
          <a:lstStyle/>
          <a:p>
            <a:r>
              <a:rPr lang="sl-SI" sz="2400" dirty="0" smtClean="0"/>
              <a:t>Vzemi lističe z imeni, ki si jih prej napisal.</a:t>
            </a:r>
          </a:p>
          <a:p>
            <a:r>
              <a:rPr lang="sl-SI" sz="2400" dirty="0" smtClean="0"/>
              <a:t>Na posebnem listu imaš priložene vaje, ki jih opravljaš za posamezno črko.</a:t>
            </a:r>
          </a:p>
          <a:p>
            <a:r>
              <a:rPr lang="sl-SI" sz="2400" dirty="0" smtClean="0"/>
              <a:t>Izvlečeš en listič in na vse črke imena opraviš vaje, ki so za posamezno črko narisane in napisane, ponoviš za vsa imena na lističih</a:t>
            </a:r>
          </a:p>
          <a:p>
            <a:r>
              <a:rPr lang="sl-SI" sz="2400" dirty="0" smtClean="0"/>
              <a:t>Primer:    JAN</a:t>
            </a:r>
            <a:endParaRPr lang="sl-SI" sz="2400" dirty="0"/>
          </a:p>
        </p:txBody>
      </p:sp>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096" y="3834542"/>
            <a:ext cx="1295467" cy="1676486"/>
          </a:xfrm>
          <a:prstGeom prst="rect">
            <a:avLst/>
          </a:prstGeom>
        </p:spPr>
      </p:pic>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156" y="3691660"/>
            <a:ext cx="1155759" cy="1765391"/>
          </a:xfrm>
          <a:prstGeom prst="rect">
            <a:avLst/>
          </a:prstGeom>
        </p:spPr>
      </p:pic>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699" y="3888520"/>
            <a:ext cx="1225613" cy="1568531"/>
          </a:xfrm>
          <a:prstGeom prst="rect">
            <a:avLst/>
          </a:prstGeom>
        </p:spPr>
      </p:pic>
    </p:spTree>
    <p:extLst>
      <p:ext uri="{BB962C8B-B14F-4D97-AF65-F5344CB8AC3E}">
        <p14:creationId xmlns:p14="http://schemas.microsoft.com/office/powerpoint/2010/main" val="160123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stretch>
            <a:fillRect/>
          </a:stretch>
        </p:blipFill>
        <p:spPr>
          <a:xfrm>
            <a:off x="3103418" y="64655"/>
            <a:ext cx="6724073" cy="6894790"/>
          </a:xfrm>
          <a:prstGeom prst="rect">
            <a:avLst/>
          </a:prstGeom>
        </p:spPr>
      </p:pic>
      <p:cxnSp>
        <p:nvCxnSpPr>
          <p:cNvPr id="8" name="Raven povezovalnik 7"/>
          <p:cNvCxnSpPr/>
          <p:nvPr/>
        </p:nvCxnSpPr>
        <p:spPr>
          <a:xfrm flipH="1">
            <a:off x="4516582" y="64655"/>
            <a:ext cx="18473" cy="6650181"/>
          </a:xfrm>
          <a:prstGeom prst="line">
            <a:avLst/>
          </a:prstGeom>
        </p:spPr>
        <p:style>
          <a:lnRef idx="1">
            <a:schemeClr val="dk1"/>
          </a:lnRef>
          <a:fillRef idx="0">
            <a:schemeClr val="dk1"/>
          </a:fillRef>
          <a:effectRef idx="0">
            <a:schemeClr val="dk1"/>
          </a:effectRef>
          <a:fontRef idx="minor">
            <a:schemeClr val="tx1"/>
          </a:fontRef>
        </p:style>
      </p:cxnSp>
      <p:cxnSp>
        <p:nvCxnSpPr>
          <p:cNvPr id="10" name="Raven povezovalnik 9"/>
          <p:cNvCxnSpPr/>
          <p:nvPr/>
        </p:nvCxnSpPr>
        <p:spPr>
          <a:xfrm flipH="1">
            <a:off x="5809673" y="64655"/>
            <a:ext cx="36945" cy="6650181"/>
          </a:xfrm>
          <a:prstGeom prst="line">
            <a:avLst/>
          </a:prstGeom>
        </p:spPr>
        <p:style>
          <a:lnRef idx="1">
            <a:schemeClr val="dk1"/>
          </a:lnRef>
          <a:fillRef idx="0">
            <a:schemeClr val="dk1"/>
          </a:fillRef>
          <a:effectRef idx="0">
            <a:schemeClr val="dk1"/>
          </a:effectRef>
          <a:fontRef idx="minor">
            <a:schemeClr val="tx1"/>
          </a:fontRef>
        </p:style>
      </p:cxnSp>
      <p:cxnSp>
        <p:nvCxnSpPr>
          <p:cNvPr id="12" name="Raven povezovalnik 11"/>
          <p:cNvCxnSpPr/>
          <p:nvPr/>
        </p:nvCxnSpPr>
        <p:spPr>
          <a:xfrm>
            <a:off x="7162800" y="64655"/>
            <a:ext cx="87745" cy="6650181"/>
          </a:xfrm>
          <a:prstGeom prst="line">
            <a:avLst/>
          </a:prstGeom>
        </p:spPr>
        <p:style>
          <a:lnRef idx="1">
            <a:schemeClr val="dk1"/>
          </a:lnRef>
          <a:fillRef idx="0">
            <a:schemeClr val="dk1"/>
          </a:fillRef>
          <a:effectRef idx="0">
            <a:schemeClr val="dk1"/>
          </a:effectRef>
          <a:fontRef idx="minor">
            <a:schemeClr val="tx1"/>
          </a:fontRef>
        </p:style>
      </p:cxnSp>
      <p:cxnSp>
        <p:nvCxnSpPr>
          <p:cNvPr id="14" name="Raven povezovalnik 13"/>
          <p:cNvCxnSpPr/>
          <p:nvPr/>
        </p:nvCxnSpPr>
        <p:spPr>
          <a:xfrm>
            <a:off x="9827491" y="64655"/>
            <a:ext cx="0" cy="665018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910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27966"/>
          </a:xfrm>
        </p:spPr>
        <p:txBody>
          <a:bodyPr>
            <a:normAutofit/>
          </a:bodyPr>
          <a:lstStyle/>
          <a:p>
            <a:r>
              <a:rPr lang="sl-SI" sz="2400" dirty="0" smtClean="0">
                <a:solidFill>
                  <a:srgbClr val="7030A0"/>
                </a:solidFill>
              </a:rPr>
              <a:t>MAT, odštevanje do 100, ponavljanje</a:t>
            </a:r>
            <a:endParaRPr lang="sl-SI" sz="2400" dirty="0">
              <a:solidFill>
                <a:srgbClr val="7030A0"/>
              </a:solidFill>
            </a:endParaRPr>
          </a:p>
        </p:txBody>
      </p:sp>
      <p:sp>
        <p:nvSpPr>
          <p:cNvPr id="3" name="Označba mesta vsebine 2"/>
          <p:cNvSpPr>
            <a:spLocks noGrp="1"/>
          </p:cNvSpPr>
          <p:nvPr>
            <p:ph idx="1"/>
          </p:nvPr>
        </p:nvSpPr>
        <p:spPr/>
        <p:txBody>
          <a:bodyPr>
            <a:normAutofit/>
          </a:bodyPr>
          <a:lstStyle/>
          <a:p>
            <a:r>
              <a:rPr lang="sl-SI" sz="2400" dirty="0" smtClean="0"/>
              <a:t>Odpri DZ na strani 13 in reši naloge na tej strani. Če se ti zdi računov preveč, reši dva kupčka v 12. nalogi in eno besedilno nalogo.</a:t>
            </a:r>
            <a:endParaRPr lang="sl-SI" sz="24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760" y="2710085"/>
            <a:ext cx="2569440" cy="2582417"/>
          </a:xfrm>
          <a:prstGeom prst="rect">
            <a:avLst/>
          </a:prstGeom>
        </p:spPr>
      </p:pic>
    </p:spTree>
    <p:extLst>
      <p:ext uri="{BB962C8B-B14F-4D97-AF65-F5344CB8AC3E}">
        <p14:creationId xmlns:p14="http://schemas.microsoft.com/office/powerpoint/2010/main" val="427374715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241</Words>
  <Application>Microsoft Office PowerPoint</Application>
  <PresentationFormat>Širokozaslonsko</PresentationFormat>
  <Paragraphs>16</Paragraphs>
  <Slides>5</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5</vt:i4>
      </vt:variant>
    </vt:vector>
  </HeadingPairs>
  <TitlesOfParts>
    <vt:vector size="9" baseType="lpstr">
      <vt:lpstr>Arial</vt:lpstr>
      <vt:lpstr>Calibri</vt:lpstr>
      <vt:lpstr>Calibri Light</vt:lpstr>
      <vt:lpstr>Officeova tema</vt:lpstr>
      <vt:lpstr>PONEDELJEK, 20. 4. </vt:lpstr>
      <vt:lpstr>SLJ; Vaje v pisanju in branju</vt:lpstr>
      <vt:lpstr>ŠPO, športna abeceda</vt:lpstr>
      <vt:lpstr>PowerPointova predstavitev</vt:lpstr>
      <vt:lpstr>MAT, odštevanje do 100, ponavljanje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PONEDELJEK, 20. 4.</dc:title>
  <dc:creator>Sonja Ploj</dc:creator>
  <cp:lastModifiedBy>Sonja Ploj</cp:lastModifiedBy>
  <cp:revision>6</cp:revision>
  <dcterms:created xsi:type="dcterms:W3CDTF">2020-04-19T12:29:53Z</dcterms:created>
  <dcterms:modified xsi:type="dcterms:W3CDTF">2020-04-19T13:15:17Z</dcterms:modified>
</cp:coreProperties>
</file>