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260" r:id="rId3"/>
    <p:sldId id="262" r:id="rId4"/>
    <p:sldId id="261" r:id="rId5"/>
    <p:sldId id="273" r:id="rId6"/>
    <p:sldId id="264" r:id="rId7"/>
    <p:sldId id="263" r:id="rId8"/>
    <p:sldId id="274" r:id="rId9"/>
    <p:sldId id="275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18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5EBFB-1FFA-469A-9377-32B1496EEA45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4DA5E-3A6D-40BB-8417-7C56E6C19D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323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4DA5E-3A6D-40BB-8417-7C56E6C19DC0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410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905733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425292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661241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9688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03177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33835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914348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424173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456404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538893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3CA1-0319-41F2-8357-0AA8DE207A35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24923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53CA1-0319-41F2-8357-0AA8DE207A35}" type="datetimeFigureOut">
              <a:rPr lang="sl-SI" smtClean="0"/>
              <a:t>13. 04. 2020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9D3F-FE0C-4548-91F0-0248FC7D2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755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gmV8z0G2pv4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gxUNxvsG7l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SejXhR6kE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bFczvJp0bp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https://www.youtube.com/watch?v=RAMqfq_G4Ms" TargetMode="Externa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670176" cy="1658615"/>
          </a:xfrm>
        </p:spPr>
        <p:txBody>
          <a:bodyPr/>
          <a:lstStyle/>
          <a:p>
            <a:r>
              <a:rPr lang="sl-SI" dirty="0" smtClean="0"/>
              <a:t>TELO</a:t>
            </a:r>
            <a:endParaRPr lang="sl-SI" dirty="0"/>
          </a:p>
        </p:txBody>
      </p:sp>
      <p:pic>
        <p:nvPicPr>
          <p:cNvPr id="4" name="Slika 3" descr="My Body: Body Parts worksheet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" t="28554" r="5248" b="3678"/>
          <a:stretch/>
        </p:blipFill>
        <p:spPr bwMode="auto">
          <a:xfrm>
            <a:off x="3563888" y="332656"/>
            <a:ext cx="5133340" cy="5514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7057"/>
      </p:ext>
    </p:extLst>
  </p:cSld>
  <p:clrMapOvr>
    <a:masterClrMapping/>
  </p:clrMapOvr>
  <p:transition spd="slow" advTm="238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5276"/>
            <a:ext cx="4176463" cy="57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323528" y="62068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Naštejte dele telesa, učenci pa se jih dotikajo.</a:t>
            </a: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90806"/>
      </p:ext>
    </p:extLst>
  </p:cSld>
  <p:clrMapOvr>
    <a:masterClrMapping/>
  </p:clrMapOvr>
  <p:transition spd="slow" advTm="4576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583264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3249081" y="6065919"/>
            <a:ext cx="586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5"/>
              </a:rPr>
              <a:t>https://</a:t>
            </a:r>
            <a:r>
              <a:rPr lang="sl-SI" dirty="0" smtClean="0">
                <a:hlinkClick r:id="rId5"/>
              </a:rPr>
              <a:t>www.youtube.com/watch?v=gmV8z0G2pv4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372200" y="30689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kosti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95536" y="249289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Okostje.</a:t>
            </a:r>
          </a:p>
          <a:p>
            <a:r>
              <a:rPr lang="sl-SI" dirty="0" smtClean="0"/>
              <a:t>- Daje oporo našemu telesu</a:t>
            </a:r>
          </a:p>
          <a:p>
            <a:r>
              <a:rPr lang="sl-SI" dirty="0" smtClean="0"/>
              <a:t>- Ščiti naše notranje organe</a:t>
            </a:r>
          </a:p>
          <a:p>
            <a:r>
              <a:rPr lang="sl-SI" dirty="0" smtClean="0"/>
              <a:t>- Sodeluje pri </a:t>
            </a:r>
            <a:r>
              <a:rPr lang="sl-SI" dirty="0" smtClean="0"/>
              <a:t>premikanju</a:t>
            </a:r>
            <a:endParaRPr lang="sl-SI" dirty="0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61240"/>
      </p:ext>
    </p:extLst>
  </p:cSld>
  <p:clrMapOvr>
    <a:masterClrMapping/>
  </p:clrMapOvr>
  <p:transition spd="slow" advTm="1786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97666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395536" y="692696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Pod kožo se skrivajo mišice.</a:t>
            </a:r>
          </a:p>
          <a:p>
            <a:r>
              <a:rPr lang="sl-SI" dirty="0" smtClean="0"/>
              <a:t>S kitami so pritrjene na kosti in nam pomagajo pri premikanju.</a:t>
            </a:r>
            <a:endParaRPr lang="sl-SI" dirty="0"/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30897"/>
      </p:ext>
    </p:extLst>
  </p:cSld>
  <p:clrMapOvr>
    <a:masterClrMapping/>
  </p:clrMapOvr>
  <p:transition spd="slow" advTm="2357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203848" y="764704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www.youtube.com/watch?v=gxUNxvsG7lc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043608" y="184482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srce</a:t>
            </a:r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5" y="1556792"/>
            <a:ext cx="8607816" cy="381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23528" y="40466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SRCE je mišica, ki poganja kri po telesu.</a:t>
            </a:r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24017"/>
      </p:ext>
    </p:extLst>
  </p:cSld>
  <p:clrMapOvr>
    <a:masterClrMapping/>
  </p:clrMapOvr>
  <p:transition spd="slow" advTm="2403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1608909" y="404664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www.youtube.com/watch?v=SejXhR6kEvg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1981"/>
            <a:ext cx="5280714" cy="396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6732240" y="148478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PLJUČA </a:t>
            </a:r>
            <a:r>
              <a:rPr lang="sl-SI" dirty="0" smtClean="0"/>
              <a:t>Imamo </a:t>
            </a:r>
            <a:r>
              <a:rPr lang="sl-SI" dirty="0"/>
              <a:t>dve pljučni krili, ki nam pomagata pri dihanju.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57165"/>
      </p:ext>
    </p:extLst>
  </p:cSld>
  <p:clrMapOvr>
    <a:masterClrMapping/>
  </p:clrMapOvr>
  <p:transition spd="slow" advTm="71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195736" y="404664"/>
            <a:ext cx="6300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www.youtube.com/watch?v=bFczvJp0bpU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44724"/>
            <a:ext cx="496855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6012160" y="942979"/>
            <a:ext cx="24837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PREBAVA se začne </a:t>
            </a:r>
            <a:r>
              <a:rPr lang="sl-SI" dirty="0" smtClean="0"/>
              <a:t>v </a:t>
            </a:r>
            <a:r>
              <a:rPr lang="sl-SI" b="1" dirty="0" smtClean="0"/>
              <a:t>ustih </a:t>
            </a:r>
            <a:r>
              <a:rPr lang="sl-SI" dirty="0"/>
              <a:t>(zobje, slina, jezik</a:t>
            </a:r>
            <a:r>
              <a:rPr lang="sl-SI" dirty="0" smtClean="0"/>
              <a:t>). </a:t>
            </a:r>
          </a:p>
          <a:p>
            <a:endParaRPr lang="sl-SI" dirty="0" smtClean="0"/>
          </a:p>
          <a:p>
            <a:r>
              <a:rPr lang="sl-SI" b="1" dirty="0" smtClean="0"/>
              <a:t>POŽIRALNIK</a:t>
            </a:r>
            <a:endParaRPr lang="sl-SI" dirty="0" smtClean="0"/>
          </a:p>
          <a:p>
            <a:r>
              <a:rPr lang="sl-SI" dirty="0" smtClean="0"/>
              <a:t> </a:t>
            </a:r>
          </a:p>
          <a:p>
            <a:endParaRPr lang="sl-SI" b="1" dirty="0"/>
          </a:p>
          <a:p>
            <a:r>
              <a:rPr lang="sl-SI" b="1" dirty="0" smtClean="0"/>
              <a:t>ŽELODCA</a:t>
            </a:r>
            <a:endParaRPr lang="sl-SI" dirty="0" smtClean="0"/>
          </a:p>
          <a:p>
            <a:endParaRPr lang="sl-SI" b="1" dirty="0" smtClean="0"/>
          </a:p>
          <a:p>
            <a:r>
              <a:rPr lang="sl-SI" b="1" dirty="0" smtClean="0"/>
              <a:t>TANKO ČREVO</a:t>
            </a:r>
          </a:p>
          <a:p>
            <a:endParaRPr lang="sl-SI" b="1" dirty="0"/>
          </a:p>
          <a:p>
            <a:r>
              <a:rPr lang="sl-SI" b="1" dirty="0" smtClean="0"/>
              <a:t>DEBELO ČREVO</a:t>
            </a:r>
          </a:p>
          <a:p>
            <a:endParaRPr lang="sl-SI" b="1" dirty="0"/>
          </a:p>
          <a:p>
            <a:r>
              <a:rPr lang="sl-SI" b="1" dirty="0" smtClean="0"/>
              <a:t>ZADNJIČNA ODPRTINA</a:t>
            </a:r>
            <a:r>
              <a:rPr lang="sl-SI" dirty="0" smtClean="0"/>
              <a:t> </a:t>
            </a:r>
            <a:r>
              <a:rPr lang="sl-SI" dirty="0"/>
              <a:t> </a:t>
            </a:r>
          </a:p>
        </p:txBody>
      </p:sp>
      <p:cxnSp>
        <p:nvCxnSpPr>
          <p:cNvPr id="5" name="Raven puščični povezovalnik 4"/>
          <p:cNvCxnSpPr/>
          <p:nvPr/>
        </p:nvCxnSpPr>
        <p:spPr>
          <a:xfrm flipH="1" flipV="1">
            <a:off x="3491880" y="1327994"/>
            <a:ext cx="2520280" cy="58883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H="1" flipV="1">
            <a:off x="3923928" y="2360425"/>
            <a:ext cx="2088232" cy="32730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H="1">
            <a:off x="3560440" y="3394375"/>
            <a:ext cx="2451720" cy="65308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 flipH="1">
            <a:off x="4085692" y="3933056"/>
            <a:ext cx="1926468" cy="115212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 flipH="1">
            <a:off x="3419872" y="4443504"/>
            <a:ext cx="2592288" cy="161495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Zvok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8008"/>
      </p:ext>
    </p:extLst>
  </p:cSld>
  <p:clrMapOvr>
    <a:masterClrMapping/>
  </p:clrMapOvr>
  <p:transition spd="slow" advTm="3406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547664" y="20608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možgani</a:t>
            </a:r>
            <a:endParaRPr lang="sl-S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42390"/>
            <a:ext cx="4752528" cy="518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1835696" y="424543"/>
            <a:ext cx="6822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6"/>
              </a:rPr>
              <a:t>https://</a:t>
            </a:r>
            <a:r>
              <a:rPr lang="sl-SI" dirty="0" smtClean="0">
                <a:hlinkClick r:id="rId6"/>
              </a:rPr>
              <a:t>www.youtube.com/watch?v=RAMqfq_G4Ms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6516216" y="2060848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/>
              <a:t>MOŽGANI so center vsega. Usmerjajo naše telo. Vse kar vohamo, vidimo, slišimo, tipamo, okušamo…, se zbira v naših možganih. Dajejo ukaze našim rokam in nogam, da se premikajo.</a:t>
            </a:r>
          </a:p>
          <a:p>
            <a:r>
              <a:rPr lang="sl-SI"/>
              <a:t> </a:t>
            </a: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20403"/>
      </p:ext>
    </p:extLst>
  </p:cSld>
  <p:clrMapOvr>
    <a:masterClrMapping/>
  </p:clrMapOvr>
  <p:transition spd="slow" advTm="320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banje v naravi - Inštitut Veda o življenj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259632" y="5301208"/>
            <a:ext cx="666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POSKRBITE ZA SVOJE ZDRAVJE IN OSTANITE ZDRAVI</a:t>
            </a:r>
            <a:endParaRPr lang="sl-SI" dirty="0"/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46235"/>
      </p:ext>
    </p:extLst>
  </p:cSld>
  <p:clrMapOvr>
    <a:masterClrMapping/>
  </p:clrMapOvr>
  <p:transition spd="slow" advTm="2870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152</Words>
  <Application>Microsoft Office PowerPoint</Application>
  <PresentationFormat>Diaprojekcija na zaslonu (4:3)</PresentationFormat>
  <Paragraphs>34</Paragraphs>
  <Slides>9</Slides>
  <Notes>1</Notes>
  <HiddenSlides>0</HiddenSlides>
  <MMClips>9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Officeova tema</vt:lpstr>
      <vt:lpstr>TELO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Ka-Pe</dc:creator>
  <cp:lastModifiedBy>Sonja Ploj</cp:lastModifiedBy>
  <cp:revision>23</cp:revision>
  <dcterms:created xsi:type="dcterms:W3CDTF">2016-02-29T10:36:49Z</dcterms:created>
  <dcterms:modified xsi:type="dcterms:W3CDTF">2020-04-13T15:58:31Z</dcterms:modified>
</cp:coreProperties>
</file>