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 sistema Windows" initials="UsW" lastIdx="3" clrIdx="0">
    <p:extLst>
      <p:ext uri="{19B8F6BF-5375-455C-9EA6-DF929625EA0E}">
        <p15:presenceInfo xmlns:p15="http://schemas.microsoft.com/office/powerpoint/2012/main" userId="Uporabnik sistema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750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75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62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93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25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28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717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16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34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65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6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FE7F-9174-4058-9158-03D2BCE7C1AF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39AA-1E95-472E-A8C6-2933B72757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sZnPA9d7i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2135" y="-477273"/>
            <a:ext cx="9144000" cy="3436574"/>
          </a:xfrm>
        </p:spPr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NASELJA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52914" y="4462176"/>
            <a:ext cx="6791234" cy="1038497"/>
          </a:xfrm>
        </p:spPr>
        <p:txBody>
          <a:bodyPr/>
          <a:lstStyle/>
          <a:p>
            <a:r>
              <a:rPr lang="sl-SI" dirty="0">
                <a:hlinkClick r:id="rId4"/>
              </a:rPr>
              <a:t>https://www.youtube.com/watch?v=sZnPA9d7iSM</a:t>
            </a:r>
            <a:endParaRPr lang="sl-SI" dirty="0"/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301">
        <p:fade/>
      </p:transition>
    </mc:Choice>
    <mc:Fallback>
      <p:transition spd="med" advTm="35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4" y="248126"/>
            <a:ext cx="4196786" cy="625717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47211" y="836023"/>
            <a:ext cx="6425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Pred nastankom naselij so se naši predniki pogosto selili. Kadar je</a:t>
            </a:r>
          </a:p>
          <a:p>
            <a:r>
              <a:rPr lang="sl-SI" dirty="0" smtClean="0"/>
              <a:t> zmanjkalo hrane, so odšli drugam.</a:t>
            </a:r>
          </a:p>
          <a:p>
            <a:r>
              <a:rPr lang="sl-SI" dirty="0" smtClean="0"/>
              <a:t>Ko so začeli pridelovati hrano in vzrejati živino so se naselili za stalno. </a:t>
            </a:r>
          </a:p>
          <a:p>
            <a:r>
              <a:rPr lang="sl-SI" dirty="0" smtClean="0"/>
              <a:t>Začeli so graditi hiše in nastala so prva naselja. Pogosto so naselja nastala ob vodi. </a:t>
            </a:r>
          </a:p>
          <a:p>
            <a:endParaRPr lang="sl-SI" dirty="0" smtClean="0"/>
          </a:p>
          <a:p>
            <a:r>
              <a:rPr lang="sl-SI" dirty="0" smtClean="0"/>
              <a:t>Poznamo različna naselja:</a:t>
            </a:r>
          </a:p>
          <a:p>
            <a:r>
              <a:rPr lang="sl-SI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MESTO </a:t>
            </a:r>
            <a:r>
              <a:rPr lang="sl-SI" dirty="0" smtClean="0"/>
              <a:t>je gosto pozidano in poseljeno naselje. Prebivalce, ki živijo v mestih imenujemo MEŠČANI.</a:t>
            </a:r>
          </a:p>
          <a:p>
            <a:r>
              <a:rPr lang="sl-SI" dirty="0" smtClean="0"/>
              <a:t>Katera mesta poznaš? Katero je naše najbližje mesto? Katero mesto pa je glavno mesto Slovenije?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VASI</a:t>
            </a:r>
            <a:r>
              <a:rPr lang="sl-SI" dirty="0" smtClean="0"/>
              <a:t> pa so manjše od mest. Grajene so na podeželju, prebivalci vasi se imenujejo VAŠČANI. K vasem štejemo </a:t>
            </a:r>
            <a:r>
              <a:rPr lang="sl-SI" dirty="0" smtClean="0">
                <a:solidFill>
                  <a:srgbClr val="00B050"/>
                </a:solidFill>
              </a:rPr>
              <a:t>SAMOTNE KMETIJE </a:t>
            </a:r>
            <a:r>
              <a:rPr lang="sl-SI" dirty="0" smtClean="0"/>
              <a:t>in ter </a:t>
            </a:r>
            <a:r>
              <a:rPr lang="sl-SI" dirty="0" smtClean="0">
                <a:solidFill>
                  <a:srgbClr val="00B050"/>
                </a:solidFill>
              </a:rPr>
              <a:t>MANJŠE </a:t>
            </a:r>
            <a:r>
              <a:rPr lang="sl-SI" smtClean="0">
                <a:solidFill>
                  <a:srgbClr val="00B050"/>
                </a:solidFill>
              </a:rPr>
              <a:t>ZASELKE.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 smtClean="0"/>
              <a:t>Poznamo </a:t>
            </a:r>
            <a:r>
              <a:rPr lang="sl-SI" dirty="0" smtClean="0">
                <a:solidFill>
                  <a:srgbClr val="002060"/>
                </a:solidFill>
              </a:rPr>
              <a:t>OBCESTNO VAS IN GRUČASTO VAS.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1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159">
        <p:fade/>
      </p:transition>
    </mc:Choice>
    <mc:Fallback>
      <p:transition spd="med" advTm="115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89837"/>
              </p:ext>
            </p:extLst>
          </p:nvPr>
        </p:nvGraphicFramePr>
        <p:xfrm>
          <a:off x="580572" y="435431"/>
          <a:ext cx="6691086" cy="615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362">
                  <a:extLst>
                    <a:ext uri="{9D8B030D-6E8A-4147-A177-3AD203B41FA5}">
                      <a16:colId xmlns:a16="http://schemas.microsoft.com/office/drawing/2014/main" val="839711928"/>
                    </a:ext>
                  </a:extLst>
                </a:gridCol>
                <a:gridCol w="2230362">
                  <a:extLst>
                    <a:ext uri="{9D8B030D-6E8A-4147-A177-3AD203B41FA5}">
                      <a16:colId xmlns:a16="http://schemas.microsoft.com/office/drawing/2014/main" val="1565031743"/>
                    </a:ext>
                  </a:extLst>
                </a:gridCol>
                <a:gridCol w="2230362">
                  <a:extLst>
                    <a:ext uri="{9D8B030D-6E8A-4147-A177-3AD203B41FA5}">
                      <a16:colId xmlns:a16="http://schemas.microsoft.com/office/drawing/2014/main" val="3005444072"/>
                    </a:ext>
                  </a:extLst>
                </a:gridCol>
              </a:tblGrid>
              <a:tr h="879151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MESTO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VAS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31479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POSELJENOST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81223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PREBIVALCI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9083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S ČIM </a:t>
                      </a:r>
                      <a:r>
                        <a:rPr lang="sl-SI" smtClean="0"/>
                        <a:t>SE PREŽIVLAJO?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60260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PROMET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26235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ZGRADBE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35489"/>
                  </a:ext>
                </a:extLst>
              </a:tr>
              <a:tr h="879151">
                <a:tc>
                  <a:txBody>
                    <a:bodyPr/>
                    <a:lstStyle/>
                    <a:p>
                      <a:r>
                        <a:rPr lang="sl-SI" dirty="0" smtClean="0"/>
                        <a:t>USTANOVE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17399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7895771" y="798286"/>
            <a:ext cx="40924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svoj zvezek napiši naslov</a:t>
            </a: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l-SI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MESTO IN VAS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Nariši preprosto tabelo, kot jo vidiš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zraven</a:t>
            </a:r>
          </a:p>
          <a:p>
            <a:r>
              <a:rPr lang="sl-SI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vpiši razlike med mestom </a:t>
            </a:r>
          </a:p>
          <a:p>
            <a:r>
              <a:rPr lang="sl-SI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vasjo.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Nariši čez celo stran.</a:t>
            </a: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Če si kaj pozabil/a si še enkrat 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poglej krajši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osnetek na povezavi.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2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747">
        <p:fade/>
      </p:transition>
    </mc:Choice>
    <mc:Fallback>
      <p:transition spd="med" advTm="50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187</Words>
  <Application>Microsoft Office PowerPoint</Application>
  <PresentationFormat>Širokozaslonsko</PresentationFormat>
  <Paragraphs>35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NASELJA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MESTO IN VAS</dc:title>
  <dc:creator>Uporabnik sistema Windows</dc:creator>
  <cp:lastModifiedBy>Uporabnik sistema Windows</cp:lastModifiedBy>
  <cp:revision>9</cp:revision>
  <dcterms:created xsi:type="dcterms:W3CDTF">2020-03-30T18:40:11Z</dcterms:created>
  <dcterms:modified xsi:type="dcterms:W3CDTF">2020-03-31T12:36:06Z</dcterms:modified>
</cp:coreProperties>
</file>