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2" r:id="rId4"/>
    <p:sldId id="263" r:id="rId5"/>
    <p:sldId id="264" r:id="rId6"/>
    <p:sldId id="266" r:id="rId7"/>
    <p:sldId id="267" r:id="rId8"/>
    <p:sldId id="268" r:id="rId9"/>
    <p:sldId id="258" r:id="rId10"/>
    <p:sldId id="259" r:id="rId11"/>
    <p:sldId id="261" r:id="rId12"/>
    <p:sldId id="260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9900"/>
    <a:srgbClr val="FF66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6D72C-EB9F-4B9E-9281-A6D18CA7D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4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7AEEC-009C-4EC4-85AD-A600421DD5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1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77BDD-085D-45D7-AFFA-27455A8DAB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384F8-8822-4A7E-8AC6-9AA7082074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7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4DD4-E169-45DF-90F9-B56B8C6A2A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7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BB6E9-91C0-45CD-92DE-16BFA0EA0A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4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8E3B4-6BB4-4500-93B9-CC28405017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4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D5436-88B5-4DD7-9FB7-58808166BD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0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3B540-1B60-4A84-93EC-F92CFBC83D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B506C-5917-4D0B-902F-9BE9993748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0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E727A-6BDA-4749-91AC-59C415A92D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7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sloge besedila matrice</a:t>
            </a:r>
          </a:p>
          <a:p>
            <a:pPr lvl="1"/>
            <a:r>
              <a:rPr lang="en-US" smtClean="0"/>
              <a:t>Druga raven</a:t>
            </a:r>
          </a:p>
          <a:p>
            <a:pPr lvl="2"/>
            <a:r>
              <a:rPr lang="en-US" smtClean="0"/>
              <a:t>Tretja raven</a:t>
            </a:r>
          </a:p>
          <a:p>
            <a:pPr lvl="3"/>
            <a:r>
              <a:rPr lang="en-US" smtClean="0"/>
              <a:t>Četrta raven</a:t>
            </a:r>
          </a:p>
          <a:p>
            <a:pPr lvl="4"/>
            <a:r>
              <a:rPr lang="en-US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520E13-A511-467D-9E37-103EB6F197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brane.lazic@os-volicina.si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268413"/>
            <a:ext cx="7772400" cy="1470025"/>
          </a:xfrm>
        </p:spPr>
        <p:txBody>
          <a:bodyPr/>
          <a:lstStyle/>
          <a:p>
            <a:r>
              <a:rPr lang="sl-SI">
                <a:solidFill>
                  <a:srgbClr val="FF0000"/>
                </a:solidFill>
              </a:rPr>
              <a:t>Komplementarno</a:t>
            </a:r>
            <a:r>
              <a:rPr lang="sl-SI"/>
              <a:t> </a:t>
            </a:r>
            <a:r>
              <a:rPr lang="sl-SI">
                <a:solidFill>
                  <a:srgbClr val="009900"/>
                </a:solidFill>
              </a:rPr>
              <a:t>barvno</a:t>
            </a:r>
            <a:r>
              <a:rPr lang="sl-SI"/>
              <a:t> </a:t>
            </a:r>
            <a:r>
              <a:rPr lang="sl-SI">
                <a:solidFill>
                  <a:srgbClr val="FF6600"/>
                </a:solidFill>
              </a:rPr>
              <a:t>nasprotje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  <a:p>
            <a:r>
              <a:rPr lang="sl-SI" dirty="0">
                <a:solidFill>
                  <a:schemeClr val="accent2"/>
                </a:solidFill>
              </a:rPr>
              <a:t>7. razred</a:t>
            </a:r>
          </a:p>
          <a:p>
            <a:endParaRPr lang="en-US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can00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476250"/>
            <a:ext cx="6553200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can000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188913"/>
            <a:ext cx="4152900" cy="64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can00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3538" y="1217613"/>
            <a:ext cx="5875337" cy="442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23528" y="260648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Pozdravljeni!</a:t>
            </a:r>
          </a:p>
          <a:p>
            <a:endParaRPr lang="sl-SI" dirty="0"/>
          </a:p>
          <a:p>
            <a:r>
              <a:rPr lang="sl-SI" dirty="0" smtClean="0"/>
              <a:t>Pri </a:t>
            </a:r>
            <a:r>
              <a:rPr lang="sl-SI" dirty="0"/>
              <a:t>tej nalogi boste upoštevali KOMPLEMENTARNO barvno nasprotje. 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Izbrali </a:t>
            </a:r>
            <a:r>
              <a:rPr lang="sl-SI" dirty="0"/>
              <a:t>si boste samo en komplementarni par (primer: rdeča in zelena, ti dve barvi in njihovi odtenki na sliki morajo prevladovati) in v odtenkih teh barv boste naslikali sliko. </a:t>
            </a:r>
            <a:endParaRPr lang="sl-SI" dirty="0" smtClean="0"/>
          </a:p>
          <a:p>
            <a:r>
              <a:rPr lang="sl-SI" dirty="0" smtClean="0"/>
              <a:t>Vaš </a:t>
            </a:r>
            <a:r>
              <a:rPr lang="sl-SI" dirty="0"/>
              <a:t>motiv bo tihožitje (predmeti, posode, sadje...(glej predstavitev)). </a:t>
            </a:r>
            <a:endParaRPr lang="sl-SI" dirty="0" smtClean="0"/>
          </a:p>
          <a:p>
            <a:r>
              <a:rPr lang="sl-SI" dirty="0" smtClean="0"/>
              <a:t>Ne </a:t>
            </a:r>
            <a:r>
              <a:rPr lang="sl-SI" dirty="0"/>
              <a:t>pozabite na ozadje. Svetujem uporabo tempera barv, vodenih barv in voščenk. 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Motiv </a:t>
            </a:r>
            <a:r>
              <a:rPr lang="sl-SI" dirty="0"/>
              <a:t>lahko naslikate tudi s pomočjo računalniških programov za slikanje (</a:t>
            </a:r>
            <a:r>
              <a:rPr lang="sl-SI" dirty="0" err="1"/>
              <a:t>Artrage</a:t>
            </a:r>
            <a:r>
              <a:rPr lang="sl-SI" dirty="0"/>
              <a:t>....). 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Za </a:t>
            </a:r>
            <a:r>
              <a:rPr lang="sl-SI" dirty="0"/>
              <a:t>realizacijo nalogo boste imeli na voljo 14 dni (do 5</a:t>
            </a:r>
            <a:r>
              <a:rPr lang="sl-SI" dirty="0" smtClean="0"/>
              <a:t>. 6. </a:t>
            </a:r>
            <a:r>
              <a:rPr lang="sl-SI" dirty="0"/>
              <a:t>2020</a:t>
            </a:r>
            <a:r>
              <a:rPr lang="sl-SI" dirty="0" smtClean="0"/>
              <a:t>).</a:t>
            </a:r>
          </a:p>
          <a:p>
            <a:r>
              <a:rPr lang="sl-SI" dirty="0" smtClean="0"/>
              <a:t> </a:t>
            </a:r>
          </a:p>
          <a:p>
            <a:r>
              <a:rPr lang="sl-SI" dirty="0" smtClean="0"/>
              <a:t>Slike </a:t>
            </a:r>
            <a:r>
              <a:rPr lang="sl-SI" dirty="0"/>
              <a:t>mi pošljite na moj </a:t>
            </a:r>
            <a:r>
              <a:rPr lang="sl-SI" dirty="0" err="1"/>
              <a:t>email</a:t>
            </a:r>
            <a:r>
              <a:rPr lang="sl-SI" dirty="0"/>
              <a:t> </a:t>
            </a:r>
            <a:r>
              <a:rPr lang="sl-SI" dirty="0" smtClean="0">
                <a:hlinkClick r:id="rId2"/>
              </a:rPr>
              <a:t>brane.lazic@os-volicina.si</a:t>
            </a:r>
            <a:endParaRPr lang="sl-SI" dirty="0" smtClean="0"/>
          </a:p>
          <a:p>
            <a:endParaRPr lang="sl-SI" dirty="0"/>
          </a:p>
          <a:p>
            <a:r>
              <a:rPr lang="sl-SI" dirty="0"/>
              <a:t>Želim vam veliko ustvarjalnosti in ostanite zdravi,</a:t>
            </a:r>
          </a:p>
          <a:p>
            <a:endParaRPr lang="sl-SI" dirty="0"/>
          </a:p>
          <a:p>
            <a:r>
              <a:rPr lang="sl-SI" dirty="0"/>
              <a:t>učitelj Brane</a:t>
            </a:r>
          </a:p>
        </p:txBody>
      </p:sp>
    </p:spTree>
    <p:extLst>
      <p:ext uri="{BB962C8B-B14F-4D97-AF65-F5344CB8AC3E}">
        <p14:creationId xmlns:p14="http://schemas.microsoft.com/office/powerpoint/2010/main" val="46882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55650" y="1125538"/>
            <a:ext cx="7704138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000" dirty="0"/>
              <a:t>BESEDA </a:t>
            </a:r>
            <a:r>
              <a:rPr lang="sl-SI" sz="2000" b="1" dirty="0" smtClean="0"/>
              <a:t>NASPROTJE</a:t>
            </a:r>
            <a:r>
              <a:rPr lang="sl-SI" sz="2000" dirty="0" smtClean="0"/>
              <a:t> (</a:t>
            </a:r>
            <a:r>
              <a:rPr lang="sl-SI" sz="2000" dirty="0"/>
              <a:t>KONTRAST</a:t>
            </a:r>
            <a:r>
              <a:rPr lang="sl-SI" sz="2000" dirty="0" smtClean="0"/>
              <a:t>) </a:t>
            </a:r>
            <a:r>
              <a:rPr lang="sl-SI" sz="2000" dirty="0"/>
              <a:t>JE LATINSKEGA IZVIRA </a:t>
            </a:r>
          </a:p>
          <a:p>
            <a:pPr>
              <a:spcBef>
                <a:spcPct val="50000"/>
              </a:spcBef>
            </a:pPr>
            <a:r>
              <a:rPr lang="sl-SI" sz="2000" dirty="0"/>
              <a:t>( CONTRA = ˝NASPROTI˝) IN POMENI </a:t>
            </a:r>
            <a:r>
              <a:rPr lang="sl-SI" sz="2000" b="1" dirty="0"/>
              <a:t>RAZLIČNOST, NASPROTJE</a:t>
            </a:r>
            <a:r>
              <a:rPr lang="sl-SI" sz="2000" dirty="0"/>
              <a:t>.</a:t>
            </a:r>
          </a:p>
          <a:p>
            <a:pPr>
              <a:spcBef>
                <a:spcPct val="50000"/>
              </a:spcBef>
            </a:pPr>
            <a:endParaRPr lang="sl-SI" sz="2000" dirty="0"/>
          </a:p>
          <a:p>
            <a:pPr>
              <a:spcBef>
                <a:spcPct val="50000"/>
              </a:spcBef>
            </a:pPr>
            <a:endParaRPr lang="sl-SI" sz="2000" dirty="0"/>
          </a:p>
          <a:p>
            <a:pPr>
              <a:spcBef>
                <a:spcPct val="50000"/>
              </a:spcBef>
            </a:pPr>
            <a:r>
              <a:rPr lang="sl-SI" sz="2000" dirty="0"/>
              <a:t>NASPROTJA SE POJAVLJAJU V VSAKDANJEM ŽIVLJENJU.</a:t>
            </a:r>
          </a:p>
          <a:p>
            <a:pPr>
              <a:spcBef>
                <a:spcPct val="50000"/>
              </a:spcBef>
            </a:pPr>
            <a:endParaRPr lang="sl-SI" sz="2000" dirty="0"/>
          </a:p>
          <a:p>
            <a:pPr>
              <a:spcBef>
                <a:spcPct val="50000"/>
              </a:spcBef>
            </a:pPr>
            <a:endParaRPr lang="sl-SI" sz="2000" dirty="0"/>
          </a:p>
          <a:p>
            <a:pPr>
              <a:spcBef>
                <a:spcPct val="50000"/>
              </a:spcBef>
            </a:pPr>
            <a:r>
              <a:rPr lang="sl-SI" sz="2000" dirty="0"/>
              <a:t>NASPROTJA ZASLEDIMO TUDI MED BARVAMI. POZNAMO VEČ BARVNIH NASPROTIJ.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barvni kro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7663" y="442913"/>
            <a:ext cx="5907087" cy="597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ko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475" y="404813"/>
            <a:ext cx="6594475" cy="936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195513" y="260350"/>
            <a:ext cx="352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000"/>
              <a:t>KOMPLEMENTARNI PARI</a:t>
            </a:r>
            <a:endParaRPr lang="en-US" sz="200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924300" y="1773238"/>
            <a:ext cx="3240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/>
              <a:t>RDEČA / ZELENA</a:t>
            </a:r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924300" y="3500438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/>
              <a:t>ORANŽNA / MODRA</a:t>
            </a:r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924300" y="5013325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/>
              <a:t>RUMENA / VIJOLIČASTA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11188" y="188913"/>
            <a:ext cx="7921625" cy="63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2000"/>
              <a:t>ČE DVE ČISTI KOMPLEMENTARNI BARVI POLOŽIMO DRUGO OB DRUGO, SE ZARADI PESTROSTI BARVE POJAVI MOČNO NASPROTJE ALI KONTRAST, KI GA IMENUJEMO </a:t>
            </a:r>
            <a:r>
              <a:rPr lang="sl-SI" sz="2000" b="1"/>
              <a:t>KOMPLEMENTARNO BARVNO NASPROTJE</a:t>
            </a:r>
            <a:r>
              <a:rPr lang="sl-SI" sz="2000"/>
              <a:t>.</a:t>
            </a:r>
          </a:p>
          <a:p>
            <a:pPr algn="ctr">
              <a:spcBef>
                <a:spcPct val="50000"/>
              </a:spcBef>
            </a:pPr>
            <a:endParaRPr lang="sl-SI" sz="2000"/>
          </a:p>
          <a:p>
            <a:pPr>
              <a:spcBef>
                <a:spcPct val="50000"/>
              </a:spcBef>
            </a:pPr>
            <a:r>
              <a:rPr lang="sl-SI" sz="2000"/>
              <a:t>KOMPLEMENTARNI PARI:</a:t>
            </a:r>
          </a:p>
          <a:p>
            <a:pPr algn="ctr">
              <a:spcBef>
                <a:spcPct val="50000"/>
              </a:spcBef>
            </a:pPr>
            <a:endParaRPr lang="sl-SI" sz="2000"/>
          </a:p>
          <a:p>
            <a:pPr>
              <a:spcBef>
                <a:spcPct val="50000"/>
              </a:spcBef>
            </a:pPr>
            <a:r>
              <a:rPr lang="sl-SI" sz="2000"/>
              <a:t>RDEČA / ZELENA</a:t>
            </a:r>
          </a:p>
          <a:p>
            <a:pPr algn="ctr">
              <a:spcBef>
                <a:spcPct val="50000"/>
              </a:spcBef>
            </a:pPr>
            <a:endParaRPr lang="sl-SI" sz="2000"/>
          </a:p>
          <a:p>
            <a:pPr>
              <a:spcBef>
                <a:spcPct val="50000"/>
              </a:spcBef>
            </a:pPr>
            <a:r>
              <a:rPr lang="sl-SI" sz="2000"/>
              <a:t>ORANŽNA / MODRA</a:t>
            </a:r>
          </a:p>
          <a:p>
            <a:pPr algn="ctr">
              <a:spcBef>
                <a:spcPct val="50000"/>
              </a:spcBef>
            </a:pPr>
            <a:endParaRPr lang="sl-SI" sz="2000"/>
          </a:p>
          <a:p>
            <a:pPr>
              <a:spcBef>
                <a:spcPct val="50000"/>
              </a:spcBef>
            </a:pPr>
            <a:r>
              <a:rPr lang="sl-SI" sz="2000"/>
              <a:t>RUMENA / VIJOLIČASTA</a:t>
            </a:r>
          </a:p>
          <a:p>
            <a:pPr algn="ctr">
              <a:spcBef>
                <a:spcPct val="50000"/>
              </a:spcBef>
            </a:pPr>
            <a:endParaRPr lang="sl-SI" sz="2000"/>
          </a:p>
          <a:p>
            <a:pPr algn="ctr">
              <a:spcBef>
                <a:spcPct val="50000"/>
              </a:spcBef>
            </a:pPr>
            <a:endParaRPr lang="sl-SI" sz="2000"/>
          </a:p>
          <a:p>
            <a:pPr algn="ctr">
              <a:spcBef>
                <a:spcPct val="50000"/>
              </a:spcBef>
            </a:pPr>
            <a:r>
              <a:rPr lang="sl-SI" sz="2000"/>
              <a:t>ČE  DVE KOMPLEMENTARNI BARVI MEŠAMO, SE IZNIČUJETA.</a:t>
            </a:r>
            <a:endParaRPr lang="en-US" sz="200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067175" y="2781300"/>
            <a:ext cx="936625" cy="64928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067175" y="3716338"/>
            <a:ext cx="936625" cy="649287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067175" y="4724400"/>
            <a:ext cx="936625" cy="6492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219700" y="2781300"/>
            <a:ext cx="936625" cy="649288"/>
          </a:xfrm>
          <a:prstGeom prst="rect">
            <a:avLst/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5219700" y="4724400"/>
            <a:ext cx="936625" cy="649288"/>
          </a:xfrm>
          <a:prstGeom prst="rect">
            <a:avLst/>
          </a:prstGeom>
          <a:solidFill>
            <a:srgbClr val="990099"/>
          </a:solidFill>
          <a:ln w="9525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5219700" y="3716338"/>
            <a:ext cx="936625" cy="6492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82089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000"/>
              <a:t>KOMBINACIJE KOMPLEMENTARNIH PAROV VIDIMO V NARAVI PRI RASTLINAH IN ŽIVALIH, UPORABLJAMO GA V VSAKDANJEM ŽIVLJENJU, ŠE POSEBEJ PRI OGLAŠEVANJU IN V LIKOVNI UMETNOSTI.</a:t>
            </a:r>
            <a:endParaRPr lang="en-US" sz="2000"/>
          </a:p>
        </p:txBody>
      </p:sp>
      <p:pic>
        <p:nvPicPr>
          <p:cNvPr id="12293" name="Picture 5" descr="01072005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16200"/>
            <a:ext cx="4033838" cy="303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parrot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2276475"/>
            <a:ext cx="2746375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ris-blue-Dutch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537075" cy="34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POTRO%8ANIK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2133600"/>
            <a:ext cx="4086225" cy="4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IMG_005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Scan000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8513" y="61913"/>
            <a:ext cx="5006975" cy="673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252</Words>
  <Application>Microsoft Office PowerPoint</Application>
  <PresentationFormat>Diaprojekcija na zaslonu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5" baseType="lpstr">
      <vt:lpstr>Arial</vt:lpstr>
      <vt:lpstr>Privzeti načrt</vt:lpstr>
      <vt:lpstr>Komplementarno barvno nasprotje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OŠ Voličina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Komlementarno barvno nasprotje</dc:title>
  <dc:creator>Brane Lazič</dc:creator>
  <cp:lastModifiedBy>Uporabnik</cp:lastModifiedBy>
  <cp:revision>11</cp:revision>
  <dcterms:created xsi:type="dcterms:W3CDTF">2006-01-14T18:46:57Z</dcterms:created>
  <dcterms:modified xsi:type="dcterms:W3CDTF">2020-05-21T19:08:15Z</dcterms:modified>
</cp:coreProperties>
</file>