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7BFA-EFFC-401C-B009-779BF65F5B4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067-6B6E-4D9B-8DED-00E6EF70D9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40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7BFA-EFFC-401C-B009-779BF65F5B4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067-6B6E-4D9B-8DED-00E6EF70D9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862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7BFA-EFFC-401C-B009-779BF65F5B4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067-6B6E-4D9B-8DED-00E6EF70D9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451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7BFA-EFFC-401C-B009-779BF65F5B4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067-6B6E-4D9B-8DED-00E6EF70D9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806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7BFA-EFFC-401C-B009-779BF65F5B4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067-6B6E-4D9B-8DED-00E6EF70D9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29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7BFA-EFFC-401C-B009-779BF65F5B4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067-6B6E-4D9B-8DED-00E6EF70D9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228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7BFA-EFFC-401C-B009-779BF65F5B4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067-6B6E-4D9B-8DED-00E6EF70D9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443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7BFA-EFFC-401C-B009-779BF65F5B4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067-6B6E-4D9B-8DED-00E6EF70D9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265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7BFA-EFFC-401C-B009-779BF65F5B4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067-6B6E-4D9B-8DED-00E6EF70D9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776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7BFA-EFFC-401C-B009-779BF65F5B4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067-6B6E-4D9B-8DED-00E6EF70D9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685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7BFA-EFFC-401C-B009-779BF65F5B4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3067-6B6E-4D9B-8DED-00E6EF70D9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666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7BFA-EFFC-401C-B009-779BF65F5B4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C3067-6B6E-4D9B-8DED-00E6EF70D9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906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2.m4a"/><Relationship Id="rId7" Type="http://schemas.openxmlformats.org/officeDocument/2006/relationships/image" Target="../media/image4.jp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LITER in DECILITER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3"/>
    </mc:Choice>
    <mc:Fallback xmlns="">
      <p:transition spd="slow" advTm="4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30" y="1140635"/>
            <a:ext cx="2133600" cy="21336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2" y="2196601"/>
            <a:ext cx="2143125" cy="214312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857052"/>
            <a:ext cx="3657600" cy="3657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32" y="2614290"/>
            <a:ext cx="2143125" cy="2143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22" y="1452018"/>
            <a:ext cx="1209675" cy="37719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992777" y="431074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LITER</a:t>
            </a:r>
            <a:endParaRPr lang="sl-SI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836022" y="5590903"/>
            <a:ext cx="812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iter zapišemo krajše 1</a:t>
            </a:r>
            <a:r>
              <a:rPr lang="sl-SI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836022" y="339634"/>
            <a:ext cx="2821578" cy="111238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31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8"/>
    </mc:Choice>
    <mc:Fallback xmlns="">
      <p:transition spd="slow" advTm="29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" y="508165"/>
            <a:ext cx="5216434" cy="3468929"/>
          </a:xfrm>
          <a:prstGeom prst="rect">
            <a:avLst/>
          </a:prstGeom>
        </p:spPr>
      </p:pic>
      <p:sp>
        <p:nvSpPr>
          <p:cNvPr id="4" name="Zaobljeni pravokotnik 3"/>
          <p:cNvSpPr/>
          <p:nvPr/>
        </p:nvSpPr>
        <p:spPr>
          <a:xfrm>
            <a:off x="2242457" y="2242630"/>
            <a:ext cx="1881051" cy="944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dirty="0" smtClean="0">
                <a:solidFill>
                  <a:schemeClr val="tx1"/>
                </a:solidFill>
              </a:rPr>
              <a:t>10</a:t>
            </a:r>
            <a:r>
              <a:rPr lang="sl-SI" sz="4000" dirty="0" smtClean="0">
                <a:solidFill>
                  <a:srgbClr val="FF0000"/>
                </a:solidFill>
              </a:rPr>
              <a:t>l</a:t>
            </a:r>
            <a:endParaRPr lang="sl-SI" sz="4000" dirty="0">
              <a:solidFill>
                <a:srgbClr val="FF000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2" y="508164"/>
            <a:ext cx="1113815" cy="265313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97" y="508165"/>
            <a:ext cx="1113815" cy="265313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042" y="531771"/>
            <a:ext cx="1113815" cy="265313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27" y="553284"/>
            <a:ext cx="1113815" cy="265313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49" y="531772"/>
            <a:ext cx="1113815" cy="265313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18" y="3618494"/>
            <a:ext cx="1113815" cy="265313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44" y="3618493"/>
            <a:ext cx="1113815" cy="265313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144" y="3596983"/>
            <a:ext cx="1113815" cy="265313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182" y="3618495"/>
            <a:ext cx="1113815" cy="265313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382" y="3618495"/>
            <a:ext cx="1113815" cy="265313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351138" y="1881051"/>
            <a:ext cx="82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1l</a:t>
            </a:r>
            <a:endParaRPr lang="sl-SI" sz="4000" dirty="0"/>
          </a:p>
        </p:txBody>
      </p:sp>
      <p:sp>
        <p:nvSpPr>
          <p:cNvPr id="5" name="Pravokotnik 4"/>
          <p:cNvSpPr/>
          <p:nvPr/>
        </p:nvSpPr>
        <p:spPr>
          <a:xfrm>
            <a:off x="5918708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483609" y="1881051"/>
            <a:ext cx="889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1l</a:t>
            </a:r>
            <a:endParaRPr lang="sl-SI" sz="40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8612527" y="1888687"/>
            <a:ext cx="607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1l</a:t>
            </a:r>
            <a:endParaRPr lang="sl-SI" sz="40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9838096" y="1902995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 smtClean="0"/>
              <a:t>1l</a:t>
            </a:r>
            <a:endParaRPr lang="sl-SI" sz="4000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10893674" y="2037806"/>
            <a:ext cx="758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1l</a:t>
            </a:r>
            <a:endParaRPr lang="sl-SI" sz="40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6427007" y="4945058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 smtClean="0"/>
              <a:t>1l</a:t>
            </a:r>
            <a:endParaRPr lang="sl-SI" sz="40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7651063" y="4945058"/>
            <a:ext cx="72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1l</a:t>
            </a:r>
            <a:endParaRPr lang="sl-SI" sz="4000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8764878" y="5042263"/>
            <a:ext cx="79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1l</a:t>
            </a:r>
            <a:endParaRPr lang="sl-SI" sz="4000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9779550" y="5042263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 smtClean="0"/>
              <a:t>1l</a:t>
            </a:r>
            <a:endParaRPr lang="sl-SI" sz="4000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10893674" y="5042263"/>
            <a:ext cx="758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1l</a:t>
            </a:r>
            <a:endParaRPr lang="sl-SI" sz="4000" dirty="0"/>
          </a:p>
        </p:txBody>
      </p:sp>
      <p:pic>
        <p:nvPicPr>
          <p:cNvPr id="28" name="Zvok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5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80"/>
    </mc:Choice>
    <mc:Fallback xmlns="">
      <p:transition spd="slow" advTm="22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" grpId="0"/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86" y="699682"/>
            <a:ext cx="3355239" cy="2684191"/>
          </a:xfrm>
          <a:prstGeom prst="rect">
            <a:avLst/>
          </a:prstGeom>
        </p:spPr>
      </p:pic>
      <p:sp>
        <p:nvSpPr>
          <p:cNvPr id="11" name="Zaobljeni pravokotnik 10"/>
          <p:cNvSpPr/>
          <p:nvPr/>
        </p:nvSpPr>
        <p:spPr>
          <a:xfrm>
            <a:off x="345476" y="667891"/>
            <a:ext cx="2106592" cy="93754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345477" y="821804"/>
            <a:ext cx="244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DECILITER</a:t>
            </a:r>
            <a:endParaRPr lang="sl-SI" sz="36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1157468" y="5162308"/>
            <a:ext cx="5828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>
                <a:solidFill>
                  <a:srgbClr val="FF0000"/>
                </a:solidFill>
              </a:rPr>
              <a:t>D</a:t>
            </a:r>
            <a:r>
              <a:rPr lang="sl-SI" sz="3600" dirty="0" smtClean="0"/>
              <a:t>ECI</a:t>
            </a:r>
            <a:r>
              <a:rPr lang="sl-SI" sz="3600" dirty="0" smtClean="0">
                <a:solidFill>
                  <a:srgbClr val="FF0000"/>
                </a:solidFill>
              </a:rPr>
              <a:t>L</a:t>
            </a:r>
            <a:r>
              <a:rPr lang="sl-SI" sz="3600" dirty="0" smtClean="0"/>
              <a:t>ITER krajše zapišemo 1</a:t>
            </a:r>
            <a:r>
              <a:rPr lang="sl-SI" sz="3600" dirty="0" smtClean="0">
                <a:solidFill>
                  <a:srgbClr val="FF0000"/>
                </a:solidFill>
              </a:rPr>
              <a:t>dl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3938270" y="3374679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1 dl</a:t>
            </a:r>
            <a:endParaRPr lang="sl-SI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07" y="631030"/>
            <a:ext cx="3355239" cy="2684191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61" y="455558"/>
            <a:ext cx="3265025" cy="2612020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69" y="467132"/>
            <a:ext cx="3236089" cy="2588871"/>
          </a:xfrm>
          <a:prstGeom prst="rect">
            <a:avLst/>
          </a:prstGeom>
        </p:spPr>
      </p:pic>
      <p:sp>
        <p:nvSpPr>
          <p:cNvPr id="20" name="PoljeZBesedilom 19"/>
          <p:cNvSpPr txBox="1"/>
          <p:nvPr/>
        </p:nvSpPr>
        <p:spPr>
          <a:xfrm>
            <a:off x="8924081" y="3315221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2 dl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6"/>
    </mc:Choice>
    <mc:Fallback xmlns="">
      <p:transition spd="slow" advTm="17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83" y="3390324"/>
            <a:ext cx="1600200" cy="28575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9" y="295213"/>
            <a:ext cx="2143125" cy="21431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60" y="1715554"/>
            <a:ext cx="2495224" cy="2495224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7155809" y="4270869"/>
            <a:ext cx="71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 dl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1690327" y="575261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5 dl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58208" y="243833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3 dl</a:t>
            </a:r>
            <a:endParaRPr lang="sl-SI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40" y="419973"/>
            <a:ext cx="704948" cy="1295581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50" y="419974"/>
            <a:ext cx="704948" cy="1295581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28" y="419973"/>
            <a:ext cx="704948" cy="1295581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76" y="3390324"/>
            <a:ext cx="704948" cy="1295581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95" y="1751927"/>
            <a:ext cx="704948" cy="1295581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46" y="1751927"/>
            <a:ext cx="704948" cy="1295581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44" y="4952243"/>
            <a:ext cx="704948" cy="1295581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48" y="4920890"/>
            <a:ext cx="704948" cy="1295581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34" y="3428999"/>
            <a:ext cx="704948" cy="1295581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6" y="3390323"/>
            <a:ext cx="704948" cy="1295581"/>
          </a:xfrm>
          <a:prstGeom prst="rect">
            <a:avLst/>
          </a:prstGeom>
        </p:spPr>
      </p:pic>
      <p:sp>
        <p:nvSpPr>
          <p:cNvPr id="26" name="PoljeZBesedilom 25"/>
          <p:cNvSpPr txBox="1"/>
          <p:nvPr/>
        </p:nvSpPr>
        <p:spPr>
          <a:xfrm>
            <a:off x="3146428" y="544011"/>
            <a:ext cx="70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1dl</a:t>
            </a:r>
            <a:endParaRPr lang="sl-SI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4074796" y="556114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1 dl</a:t>
            </a:r>
            <a:endParaRPr lang="sl-SI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5168104" y="57820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1dl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67"/>
    </mc:Choice>
    <mc:Fallback xmlns="">
      <p:transition spd="slow" advTm="41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88" y="1244642"/>
            <a:ext cx="2657846" cy="474411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050844" y="2765777"/>
            <a:ext cx="1047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 smtClean="0"/>
              <a:t>1 l =</a:t>
            </a:r>
            <a:endParaRPr lang="sl-SI" sz="40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64444" y="891822"/>
            <a:ext cx="570089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Napolnimo bomo steklenico, ki drži 1l.</a:t>
            </a:r>
          </a:p>
          <a:p>
            <a:endParaRPr lang="sl-SI" sz="2800" dirty="0" smtClean="0"/>
          </a:p>
          <a:p>
            <a:r>
              <a:rPr lang="sl-SI" sz="2800" dirty="0" smtClean="0"/>
              <a:t> Vanjo bomo zlivali  po 1dl tekočine.</a:t>
            </a:r>
          </a:p>
          <a:p>
            <a:endParaRPr lang="sl-SI" sz="2800" dirty="0"/>
          </a:p>
          <a:p>
            <a:endParaRPr lang="sl-SI" sz="2800" dirty="0" smtClean="0"/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/>
              <a:t> </a:t>
            </a:r>
            <a:r>
              <a:rPr lang="sl-SI" sz="2800" dirty="0" smtClean="0"/>
              <a:t>                 </a:t>
            </a:r>
            <a:r>
              <a:rPr lang="sl-SI" sz="4800" dirty="0" smtClean="0">
                <a:solidFill>
                  <a:srgbClr val="FF0000"/>
                </a:solidFill>
              </a:rPr>
              <a:t>1l = 10 dl</a:t>
            </a:r>
          </a:p>
          <a:p>
            <a:endParaRPr lang="sl-SI" dirty="0"/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39"/>
    </mc:Choice>
    <mc:Fallback xmlns="">
      <p:transition spd="slow" advTm="49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8|2.6|2.3|2.6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1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63</Words>
  <Application>Microsoft Office PowerPoint</Application>
  <PresentationFormat>Širokozaslonsko</PresentationFormat>
  <Paragraphs>33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LITER in DECILITER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 in DECILITER</dc:title>
  <dc:creator>Uporabnik sistema Windows</dc:creator>
  <cp:lastModifiedBy>Uporabnik sistema Windows</cp:lastModifiedBy>
  <cp:revision>16</cp:revision>
  <dcterms:created xsi:type="dcterms:W3CDTF">2020-05-05T07:04:05Z</dcterms:created>
  <dcterms:modified xsi:type="dcterms:W3CDTF">2020-05-06T11:56:32Z</dcterms:modified>
</cp:coreProperties>
</file>