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F5A7D-09CC-432B-997F-17745652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B3FD85-F9E4-482B-AE5E-5DB43F687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B3DC24-3D29-4C79-8386-0599933B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E91693-2767-4C57-A580-F20DA3B9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A5BDE4-F8BA-4A24-9C72-750958A1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94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1FBC13-72DC-4D6C-86DB-95BE4832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214A829-46FA-42CF-AB63-D11B6621D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29B625-F94B-4D96-8BB5-EDC0A9DE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2FBF89-8B65-4EB6-A4C6-ADC10D83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B80C4F-3664-48B2-B135-6AB2B2DE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88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F347837-BDC8-4197-8ADA-82B0930EE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1DAF9C0-4241-4C0E-8BF9-FDB5061FE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A7A3B7-E686-4BD7-B1A3-40E0066B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2DA08E-A672-426E-8E53-9441EA7C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A07092-C383-438C-96EF-1CE3F2A2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768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3478FE-78F5-41C1-B048-29808E8A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9363CF-BDFA-4D0D-896C-F7F498353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E7A474-092A-4DA3-B2D8-0B26B448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B0DC229-21C3-487D-A588-6733B5C0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D54F69-80DA-4776-9BB6-A243B26B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962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38F66-70F4-4275-A0A7-B6E0D2BA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3E53216-918A-4AF9-938B-CB8366598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258527-75D0-42D7-992C-177C211E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AD10BF-093A-474C-8012-2C8F0F61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E5D87D-D105-4B23-BAFB-7E728CFF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26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6C7C9-95DC-4F90-A505-EFCBDDAA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267187-E181-48A2-A282-21983C460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6A26E3-86E0-41AB-ADC8-B6C172EBA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51F6926-3309-4862-BE86-D9104999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CC7FE33-AAB6-4AD3-84F4-FC5D8752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F063E69-A872-402F-8880-2033C98D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16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3CD6F-4D44-4119-947C-D5A21E9E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515F054-07B6-40D9-9B4C-A566AC77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486E825-3F6F-4F7C-A377-DFCD6F341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C662315-AA44-4873-A48C-A0C600A3B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9150D79-A46D-408F-A447-62400731B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B4460CC-CA0E-4D83-A196-07A3DC61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0A0B08C-975B-4E85-9480-9F3286F1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98BF282-E708-462C-B637-59372FBD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957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4BD55-D3F0-409E-9967-2F2D26AF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45C9D5D-2D3D-4914-8D29-0E0FBA84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4A3D52B-3BB5-4D07-9650-381F2CA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E26872C-3AEA-47F8-852B-385EBE51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60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A01C41B-31CF-427B-BFA0-0C734E8D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161654A-0E37-4C72-A851-B4C28B00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3432442-3592-4C5B-BDC5-B188BFF0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500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96BDE5-81ED-4087-89DE-4E297640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3854A2-F2A6-4C00-9CF4-D1F80406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9F5F982-FAA7-468E-B596-84B1CDB27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B9CE34B-A589-41DB-ADE5-841D3749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F8F9BE4-F664-4925-9A6C-8485FD0A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51F9E4-A912-46D2-A90C-F8BC871E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01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0C192-B73F-4D22-AE13-26A71A59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4951926-D553-44E8-8F0C-0AE0190A0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AF69BA8-B73C-4DAF-8B9B-13A1D97D7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8652257-620D-4798-A6E3-46391286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DD9B9F7-F507-41C2-9A71-2418DB99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40C10A4-A0FF-4FF6-B5A4-702A7607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634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7D82CB7-9A9B-49EB-BCA5-23D873DD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ABCB154-2199-494F-8488-CEC62EB3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D29785-ADD0-4FF0-A628-85A4283E8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1BC2-ED45-479E-82B1-BE4E40CF3A6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290CE2-BCFA-4918-9E46-E4C4E780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F33DA1-CCE9-4A0B-9AC6-373C33115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2982-A599-47F7-9FFE-5E5CCE8553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66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F3AC74-8078-43BD-AEDC-F6E0264E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549568">
            <a:off x="1737064" y="1690534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chemeClr val="accent2">
                    <a:lumMod val="50000"/>
                  </a:schemeClr>
                </a:solidFill>
              </a:rPr>
              <a:t>L E S N I   P O L I Z D E L K I</a:t>
            </a:r>
          </a:p>
        </p:txBody>
      </p:sp>
    </p:spTree>
    <p:extLst>
      <p:ext uri="{BB962C8B-B14F-4D97-AF65-F5344CB8AC3E}">
        <p14:creationId xmlns:p14="http://schemas.microsoft.com/office/powerpoint/2010/main" val="297738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460DEF-2E91-45C0-893B-1000FE98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OKROGLI LES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D6B9994-ADF7-4659-94D4-3E0514AB9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820" y="1499447"/>
            <a:ext cx="7505700" cy="126682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AFA8A44-7315-4467-AABE-C63FCD88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86" y="3181443"/>
            <a:ext cx="80200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A085D-522D-4D50-A160-64E866B4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>
                    <a:lumMod val="50000"/>
                  </a:schemeClr>
                </a:solidFill>
              </a:rPr>
              <a:t>ŽAGAN LES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4801AD-207B-40AE-9635-5F86DC28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278" y="791845"/>
            <a:ext cx="4383722" cy="549804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5356C25-16FE-4635-8FDB-F7DDA0022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1618"/>
            <a:ext cx="7724299" cy="21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A0F1FB-3E4D-4BAF-85BF-F97CD6C5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212725"/>
            <a:ext cx="4902200" cy="2489835"/>
          </a:xfrm>
        </p:spPr>
        <p:txBody>
          <a:bodyPr>
            <a:normAutofit/>
          </a:bodyPr>
          <a:lstStyle/>
          <a:p>
            <a:r>
              <a:rPr lang="sl-SI" sz="3200" dirty="0"/>
              <a:t>VEZANE PLOŠČE </a:t>
            </a:r>
            <a:br>
              <a:rPr lang="sl-SI" sz="3200" dirty="0"/>
            </a:br>
            <a:r>
              <a:rPr lang="sl-SI" sz="3200" dirty="0"/>
              <a:t>PANELNE PLOŠČE</a:t>
            </a:r>
            <a:br>
              <a:rPr lang="sl-SI" sz="3200" dirty="0"/>
            </a:br>
            <a:r>
              <a:rPr lang="sl-SI" sz="3200" dirty="0"/>
              <a:t>FURNIRJI</a:t>
            </a:r>
            <a:br>
              <a:rPr lang="sl-SI" sz="3200" dirty="0"/>
            </a:br>
            <a:r>
              <a:rPr lang="sl-SI" sz="3200" dirty="0"/>
              <a:t>VLAKNENE PLOŠČE</a:t>
            </a:r>
            <a:br>
              <a:rPr lang="sl-SI" sz="3200" dirty="0"/>
            </a:br>
            <a:r>
              <a:rPr lang="sl-SI" sz="3200" dirty="0"/>
              <a:t>IVERNE PLOŠČE (OSB, LSB)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7ED58E7-A296-4D40-B9E5-D583F8D8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0" y="4150984"/>
            <a:ext cx="7721600" cy="249429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A8589F1-3F54-4F92-89B6-B1BBA519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01" y="895078"/>
            <a:ext cx="3110547" cy="23186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6AD621C-7BED-4FB9-A0A9-AF8DF708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78" y="3213734"/>
            <a:ext cx="3328952" cy="24898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861E19C-C6E7-42CC-B0FB-E81209656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546" y="212724"/>
            <a:ext cx="3220641" cy="24898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26A605F-3D90-4CA0-9698-472940311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0" y="2902828"/>
            <a:ext cx="2610802" cy="20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5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</Words>
  <Application>Microsoft Office PowerPoint</Application>
  <PresentationFormat>Širokozaslonsko</PresentationFormat>
  <Paragraphs>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L E S N I   P O L I Z D E L K I</vt:lpstr>
      <vt:lpstr>OKROGLI LES</vt:lpstr>
      <vt:lpstr>ŽAGAN LES</vt:lpstr>
      <vt:lpstr>VEZANE PLOŠČE  PANELNE PLOŠČE FURNIRJI VLAKNENE PLOŠČE IVERNE PLOŠČE (OSB, LSB)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E S N I   P O L I Z D E L K I</dc:title>
  <dc:creator>Uporabnik</dc:creator>
  <cp:lastModifiedBy>Uporabnik</cp:lastModifiedBy>
  <cp:revision>3</cp:revision>
  <dcterms:created xsi:type="dcterms:W3CDTF">2020-04-11T19:58:29Z</dcterms:created>
  <dcterms:modified xsi:type="dcterms:W3CDTF">2020-04-14T08:18:12Z</dcterms:modified>
</cp:coreProperties>
</file>