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F2B86-D747-42BB-B9B5-4333640241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8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0AE44-C803-40DF-8B8E-8AF095791F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1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C31FB-34B7-4DB3-BC8A-4E1404A0DC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9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240CF-12AE-4759-BC4B-0F3124B9A0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1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BC275-7813-4950-A5A0-D30B7CFFDB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9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C3DD2-D796-4023-ABB8-2585486858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4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50A9E-AF06-4239-ABDB-CEF2A8905F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9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64B4-FEE0-4BB4-A4B3-3D8C32826C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1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E8670-A2B7-4932-84A6-624B22CE0A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88E20-D0A9-4A2E-AAAD-20D4DBF658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90783-D48A-409B-AFBF-BC76A1552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7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sloge besedila matrice</a:t>
            </a:r>
          </a:p>
          <a:p>
            <a:pPr lvl="1"/>
            <a:r>
              <a:rPr lang="en-US" smtClean="0"/>
              <a:t>Druga raven</a:t>
            </a:r>
          </a:p>
          <a:p>
            <a:pPr lvl="2"/>
            <a:r>
              <a:rPr lang="en-US" smtClean="0"/>
              <a:t>Tretja raven</a:t>
            </a:r>
          </a:p>
          <a:p>
            <a:pPr lvl="3"/>
            <a:r>
              <a:rPr lang="en-US" smtClean="0"/>
              <a:t>Četrta raven</a:t>
            </a:r>
          </a:p>
          <a:p>
            <a:pPr lvl="4"/>
            <a:r>
              <a:rPr lang="en-US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982271-78E7-4A14-810C-B67EF35EB4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/>
              <a:t>KOLIČINSKO BARVNO NASPROTJE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  <a:p>
            <a:r>
              <a:rPr lang="sl-SI"/>
              <a:t>8. RAZRED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0688"/>
            <a:ext cx="3600400" cy="569943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729630"/>
            <a:ext cx="419417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93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67544" y="378309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/>
              <a:t>Likovna naloga:</a:t>
            </a:r>
          </a:p>
          <a:p>
            <a:endParaRPr lang="sl-SI" sz="2800" dirty="0" smtClean="0"/>
          </a:p>
          <a:p>
            <a:r>
              <a:rPr lang="sl-SI" sz="2800" dirty="0" smtClean="0"/>
              <a:t>Naslikaš barvno </a:t>
            </a:r>
            <a:r>
              <a:rPr lang="sl-SI" sz="2800" dirty="0"/>
              <a:t>kompozicijo v uravnoteženem količinskem razmerju barvnih ploskev komplementarnih </a:t>
            </a:r>
            <a:r>
              <a:rPr lang="sl-SI" sz="2800" dirty="0" smtClean="0"/>
              <a:t>parov.</a:t>
            </a:r>
          </a:p>
          <a:p>
            <a:endParaRPr lang="sl-SI" sz="2800" dirty="0"/>
          </a:p>
          <a:p>
            <a:endParaRPr lang="sl-SI" sz="2800" dirty="0" smtClean="0"/>
          </a:p>
          <a:p>
            <a:r>
              <a:rPr lang="sl-SI" sz="2800" dirty="0" smtClean="0"/>
              <a:t>Sliko lahko naslikaš z </a:t>
            </a:r>
            <a:r>
              <a:rPr lang="sl-SI" sz="2800" dirty="0" smtClean="0"/>
              <a:t>računalniškim programom </a:t>
            </a:r>
            <a:r>
              <a:rPr lang="sl-SI" sz="2800" dirty="0" err="1" smtClean="0"/>
              <a:t>ArtRage</a:t>
            </a:r>
            <a:r>
              <a:rPr lang="sl-SI" sz="2800" dirty="0" smtClean="0"/>
              <a:t>.</a:t>
            </a:r>
          </a:p>
          <a:p>
            <a:endParaRPr lang="sl-SI" sz="2800" dirty="0"/>
          </a:p>
          <a:p>
            <a:r>
              <a:rPr lang="sl-SI" sz="2800" dirty="0" smtClean="0"/>
              <a:t>Za uresničitev naloge boš imel/a na voljo dve šolski uri.</a:t>
            </a:r>
            <a:endParaRPr lang="sl-SI" sz="2800" dirty="0" smtClean="0"/>
          </a:p>
          <a:p>
            <a:endParaRPr lang="sl-SI" sz="2800" dirty="0" smtClean="0"/>
          </a:p>
          <a:p>
            <a:endParaRPr lang="sl-SI" sz="2800" dirty="0" smtClean="0"/>
          </a:p>
        </p:txBody>
      </p:sp>
    </p:spTree>
    <p:extLst>
      <p:ext uri="{BB962C8B-B14F-4D97-AF65-F5344CB8AC3E}">
        <p14:creationId xmlns:p14="http://schemas.microsoft.com/office/powerpoint/2010/main" val="16446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39552" y="620688"/>
            <a:ext cx="792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 DOLOČANJU KOLIČINSKIH RAZMERIJ MED BARVAMI MORAMO UPOŠTEVATI MOČ BARVE. TAKO DOSEŽEMO URAVNOTEŽENOST BARVNIH POVRŠIN, SKLADNOST MED SVETLIMI IN TEMNIMI BARVAMI.</a:t>
            </a:r>
          </a:p>
          <a:p>
            <a:endParaRPr lang="sl-SI" sz="3200" dirty="0"/>
          </a:p>
          <a:p>
            <a:r>
              <a:rPr lang="sl-SI" sz="3200" dirty="0" smtClean="0"/>
              <a:t>ŠVICARSKI SLIKAR ITTEN JE KOLIČINSKE ODNOSE UREDIL NA NASLEDNJI NAČIN: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425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can00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6563"/>
            <a:ext cx="4859338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4429125" y="1844675"/>
            <a:ext cx="4464050" cy="1944365"/>
          </a:xfrm>
          <a:prstGeom prst="rect">
            <a:avLst/>
          </a:prstGeom>
          <a:ln>
            <a:solidFill>
              <a:schemeClr val="bg1"/>
            </a:solidFill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RAZMERJE, V KATEREM DOLOČAMO, </a:t>
            </a:r>
          </a:p>
          <a:p>
            <a:pPr algn="ctr"/>
            <a:r>
              <a:rPr lang="sl-SI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KOLIKO JE KATERE BARVE NA SLIKARSKI</a:t>
            </a:r>
          </a:p>
          <a:p>
            <a:pPr algn="ctr"/>
            <a:r>
              <a:rPr lang="sl-SI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POVRŠINI, IMENUJEMO KOLIČINSKO ALI </a:t>
            </a:r>
          </a:p>
          <a:p>
            <a:pPr algn="ctr"/>
            <a:r>
              <a:rPr lang="sl-SI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KVANTITATIVNO NASPROTJE.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827088" y="4689475"/>
            <a:ext cx="30861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AU" sz="2000" dirty="0" err="1">
                <a:cs typeface="Times New Roman" pitchFamily="18" charset="0"/>
              </a:rPr>
              <a:t>Ittnov</a:t>
            </a:r>
            <a:r>
              <a:rPr lang="en-AU" sz="2000" dirty="0">
                <a:cs typeface="Times New Roman" pitchFamily="18" charset="0"/>
              </a:rPr>
              <a:t> </a:t>
            </a:r>
            <a:r>
              <a:rPr lang="en-AU" sz="2000" dirty="0" err="1">
                <a:cs typeface="Times New Roman" pitchFamily="18" charset="0"/>
              </a:rPr>
              <a:t>barvni</a:t>
            </a:r>
            <a:r>
              <a:rPr lang="en-AU" sz="2000" dirty="0">
                <a:cs typeface="Times New Roman" pitchFamily="18" charset="0"/>
              </a:rPr>
              <a:t> </a:t>
            </a:r>
            <a:r>
              <a:rPr lang="en-AU" sz="2000" dirty="0" err="1">
                <a:cs typeface="Times New Roman" pitchFamily="18" charset="0"/>
              </a:rPr>
              <a:t>krog</a:t>
            </a:r>
            <a:r>
              <a:rPr lang="en-AU" sz="2000" dirty="0">
                <a:cs typeface="Times New Roman" pitchFamily="18" charset="0"/>
              </a:rPr>
              <a:t>. </a:t>
            </a:r>
            <a:r>
              <a:rPr lang="en-AU" sz="2000" dirty="0" err="1" smtClean="0">
                <a:cs typeface="Times New Roman" pitchFamily="18" charset="0"/>
              </a:rPr>
              <a:t>Švicarski</a:t>
            </a:r>
            <a:r>
              <a:rPr lang="en-AU" sz="2000" dirty="0" smtClean="0">
                <a:cs typeface="Times New Roman" pitchFamily="18" charset="0"/>
              </a:rPr>
              <a:t> </a:t>
            </a:r>
            <a:r>
              <a:rPr lang="en-AU" sz="2000" dirty="0" err="1">
                <a:cs typeface="Times New Roman" pitchFamily="18" charset="0"/>
              </a:rPr>
              <a:t>slikar</a:t>
            </a:r>
            <a:r>
              <a:rPr lang="en-AU" sz="2000" dirty="0">
                <a:cs typeface="Times New Roman" pitchFamily="18" charset="0"/>
              </a:rPr>
              <a:t> in </a:t>
            </a:r>
            <a:r>
              <a:rPr lang="en-AU" sz="2000" dirty="0" err="1">
                <a:cs typeface="Times New Roman" pitchFamily="18" charset="0"/>
              </a:rPr>
              <a:t>kipar</a:t>
            </a:r>
            <a:r>
              <a:rPr lang="en-AU" sz="2000" dirty="0">
                <a:cs typeface="Times New Roman" pitchFamily="18" charset="0"/>
              </a:rPr>
              <a:t> </a:t>
            </a:r>
            <a:r>
              <a:rPr lang="en-AU" sz="2000" b="1" dirty="0">
                <a:cs typeface="Times New Roman" pitchFamily="18" charset="0"/>
              </a:rPr>
              <a:t>Johannes</a:t>
            </a:r>
            <a:endParaRPr lang="en-US" sz="2000" b="1" dirty="0"/>
          </a:p>
          <a:p>
            <a:pPr eaLnBrk="0" hangingPunct="0"/>
            <a:endParaRPr lang="en-US" sz="2000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051050" y="5297558"/>
            <a:ext cx="62776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AU" sz="2000" b="1" dirty="0" err="1">
                <a:cs typeface="Times New Roman" pitchFamily="18" charset="0"/>
              </a:rPr>
              <a:t>Itten</a:t>
            </a:r>
            <a:r>
              <a:rPr lang="en-AU" sz="2000" dirty="0">
                <a:cs typeface="Times New Roman" pitchFamily="18" charset="0"/>
              </a:rPr>
              <a:t> (1888-1967) </a:t>
            </a:r>
            <a:r>
              <a:rPr lang="en-AU" sz="2000" b="1" dirty="0">
                <a:cs typeface="Times New Roman" pitchFamily="18" charset="0"/>
              </a:rPr>
              <a:t>je </a:t>
            </a:r>
            <a:r>
              <a:rPr lang="en-AU" sz="2000" b="1" dirty="0" err="1">
                <a:cs typeface="Times New Roman" pitchFamily="18" charset="0"/>
              </a:rPr>
              <a:t>količinske</a:t>
            </a:r>
            <a:r>
              <a:rPr lang="en-AU" sz="2000" b="1" dirty="0">
                <a:cs typeface="Times New Roman" pitchFamily="18" charset="0"/>
              </a:rPr>
              <a:t> </a:t>
            </a:r>
            <a:r>
              <a:rPr lang="en-AU" sz="2000" b="1" dirty="0" err="1">
                <a:cs typeface="Times New Roman" pitchFamily="18" charset="0"/>
              </a:rPr>
              <a:t>odnose</a:t>
            </a:r>
            <a:r>
              <a:rPr lang="en-AU" sz="2000" b="1" dirty="0">
                <a:cs typeface="Times New Roman" pitchFamily="18" charset="0"/>
              </a:rPr>
              <a:t> </a:t>
            </a:r>
            <a:r>
              <a:rPr lang="en-AU" sz="2000" dirty="0">
                <a:cs typeface="Times New Roman" pitchFamily="18" charset="0"/>
              </a:rPr>
              <a:t>med </a:t>
            </a:r>
            <a:r>
              <a:rPr lang="en-AU" sz="2000" dirty="0" err="1">
                <a:cs typeface="Times New Roman" pitchFamily="18" charset="0"/>
              </a:rPr>
              <a:t>barvami</a:t>
            </a:r>
            <a:endParaRPr lang="en-US" sz="2000" dirty="0"/>
          </a:p>
          <a:p>
            <a:pPr eaLnBrk="0" hangingPunct="0"/>
            <a:r>
              <a:rPr lang="en-AU" sz="2000" dirty="0" err="1">
                <a:cs typeface="Times New Roman" pitchFamily="18" charset="0"/>
              </a:rPr>
              <a:t>uredil</a:t>
            </a:r>
            <a:r>
              <a:rPr lang="en-AU" sz="2000" dirty="0">
                <a:cs typeface="Times New Roman" pitchFamily="18" charset="0"/>
              </a:rPr>
              <a:t> v </a:t>
            </a:r>
            <a:r>
              <a:rPr lang="en-AU" sz="2000" dirty="0" err="1">
                <a:cs typeface="Times New Roman" pitchFamily="18" charset="0"/>
              </a:rPr>
              <a:t>barvnem</a:t>
            </a:r>
            <a:r>
              <a:rPr lang="en-AU" sz="2000" dirty="0">
                <a:cs typeface="Times New Roman" pitchFamily="18" charset="0"/>
              </a:rPr>
              <a:t> </a:t>
            </a:r>
            <a:r>
              <a:rPr lang="en-AU" sz="2000" dirty="0" err="1">
                <a:cs typeface="Times New Roman" pitchFamily="18" charset="0"/>
              </a:rPr>
              <a:t>krogu</a:t>
            </a:r>
            <a:r>
              <a:rPr lang="en-AU" sz="2000" dirty="0">
                <a:cs typeface="Times New Roman" pitchFamily="18" charset="0"/>
              </a:rPr>
              <a:t>.</a:t>
            </a:r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can00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214306"/>
            <a:ext cx="46799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571624" y="738188"/>
            <a:ext cx="671513" cy="6286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1:3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1619248" y="2194712"/>
            <a:ext cx="576263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1:2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1643855" y="3933056"/>
            <a:ext cx="527050" cy="484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1:1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642454" y="515719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IZ TEH RAZMERIJ JE VIDNO, DA </a:t>
            </a:r>
            <a:r>
              <a:rPr lang="sl-SI" sz="2000" b="1" dirty="0" smtClean="0"/>
              <a:t>BARVNE PLOSKVE Z MOČNO SVETLOBO</a:t>
            </a:r>
            <a:r>
              <a:rPr lang="sl-SI" sz="2000" dirty="0" smtClean="0"/>
              <a:t> (BARVNO MOČJO) POTREBUJEJO </a:t>
            </a:r>
            <a:r>
              <a:rPr lang="sl-SI" sz="2000" b="1" dirty="0" smtClean="0"/>
              <a:t>MANJŠO </a:t>
            </a:r>
            <a:r>
              <a:rPr lang="sl-SI" sz="2000" dirty="0" smtClean="0"/>
              <a:t>POVRŠINO KOT PA BARVE S SLABO SVETLOBO.</a:t>
            </a:r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can00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71438"/>
            <a:ext cx="274637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763713" y="188913"/>
            <a:ext cx="2603500" cy="7191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rumena</a:t>
            </a:r>
            <a:r>
              <a:rPr lang="sl-SI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- </a:t>
            </a:r>
            <a:r>
              <a:rPr lang="sl-SI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vijoličasta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1692275" y="2276475"/>
            <a:ext cx="2614613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oranžna</a:t>
            </a:r>
            <a:r>
              <a:rPr lang="sl-SI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- </a:t>
            </a:r>
            <a:r>
              <a:rPr lang="sl-SI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/>
              </a:rPr>
              <a:t>modra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2051050" y="4437063"/>
            <a:ext cx="2338388" cy="576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rdeča</a:t>
            </a:r>
            <a:r>
              <a:rPr lang="sl-SI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- </a:t>
            </a:r>
            <a:r>
              <a:rPr lang="sl-SI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latin typeface="Arial Black"/>
              </a:rPr>
              <a:t>zelena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4067175" y="981075"/>
            <a:ext cx="812800" cy="63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3:9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4284663" y="3213100"/>
            <a:ext cx="668337" cy="7000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4:8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4427538" y="5661025"/>
            <a:ext cx="596900" cy="7000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6:6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can00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838" y="207963"/>
            <a:ext cx="6373812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can0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311150"/>
            <a:ext cx="7091362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52736"/>
            <a:ext cx="5472608" cy="429297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052736"/>
            <a:ext cx="3240360" cy="261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02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10071"/>
            <a:ext cx="4104456" cy="515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130" y="410071"/>
            <a:ext cx="3772334" cy="426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319941"/>
      </p:ext>
    </p:extLst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159</Words>
  <Application>Microsoft Office PowerPoint</Application>
  <PresentationFormat>Diaprojekcija na zaslonu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Times New Roman</vt:lpstr>
      <vt:lpstr>Privzeti načrt</vt:lpstr>
      <vt:lpstr>KOLIČINSKO BARVNO NASPROTJE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OŠ Voličina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KOLIČINSKO BARVNO NASPROTJE</dc:title>
  <dc:creator>Brane Lazič</dc:creator>
  <cp:lastModifiedBy>Uporabnik</cp:lastModifiedBy>
  <cp:revision>9</cp:revision>
  <dcterms:created xsi:type="dcterms:W3CDTF">2007-03-04T18:49:21Z</dcterms:created>
  <dcterms:modified xsi:type="dcterms:W3CDTF">2020-03-26T15:27:27Z</dcterms:modified>
</cp:coreProperties>
</file>