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4" r:id="rId6"/>
    <p:sldId id="262" r:id="rId7"/>
    <p:sldId id="263" r:id="rId8"/>
    <p:sldId id="260" r:id="rId9"/>
    <p:sldId id="265" r:id="rId10"/>
    <p:sldId id="269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3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3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79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383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28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96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8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66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55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11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C757-30EB-487B-8C0A-1C5DCC20154C}" type="datetimeFigureOut">
              <a:rPr lang="sl-SI" smtClean="0"/>
              <a:t>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966A-09E7-4934-8F3A-9B9D8B10D4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6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yk241ll" TargetMode="External"/><Relationship Id="rId2" Type="http://schemas.openxmlformats.org/officeDocument/2006/relationships/hyperlink" Target="https://www.liveworksheets.com/nx86920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CLOTHES – OBLAČILA</a:t>
            </a:r>
            <a:br>
              <a:rPr lang="sl-SI" dirty="0" smtClean="0"/>
            </a:br>
            <a:r>
              <a:rPr lang="sl-SI" sz="1000" dirty="0" smtClean="0"/>
              <a:t>POSLUŠAJ BESEDE IN JIH PONOVI.</a:t>
            </a:r>
            <a:endParaRPr lang="sl-SI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6"/>
          <a:srcRect l="35582" t="29399" r="54376" b="55242"/>
          <a:stretch/>
        </p:blipFill>
        <p:spPr bwMode="auto">
          <a:xfrm>
            <a:off x="1259632" y="2492896"/>
            <a:ext cx="2448272" cy="2285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RATKA MAJI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4778749"/>
            <a:ext cx="609600" cy="609600"/>
          </a:xfrm>
          <a:prstGeom prst="rect">
            <a:avLst/>
          </a:prstGeom>
        </p:spPr>
      </p:pic>
      <p:pic>
        <p:nvPicPr>
          <p:cNvPr id="8" name="OBLAČIL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30703" t="66022" r="60246" b="22383"/>
          <a:stretch/>
        </p:blipFill>
        <p:spPr bwMode="auto">
          <a:xfrm>
            <a:off x="1763688" y="1885474"/>
            <a:ext cx="2784586" cy="2704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195736" y="42210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err="1" smtClean="0"/>
              <a:t>sneakers</a:t>
            </a:r>
            <a:endParaRPr lang="sl-SI" dirty="0"/>
          </a:p>
        </p:txBody>
      </p:sp>
      <p:pic>
        <p:nvPicPr>
          <p:cNvPr id="6" name="ŠPORTNI COPAT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405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36396" t="75137" r="54511" b="9414"/>
          <a:stretch/>
        </p:blipFill>
        <p:spPr bwMode="auto">
          <a:xfrm>
            <a:off x="1763688" y="2060848"/>
            <a:ext cx="3543880" cy="2943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NATIKAČ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45760" t="75137" r="45012" b="9414"/>
          <a:stretch/>
        </p:blipFill>
        <p:spPr bwMode="auto">
          <a:xfrm>
            <a:off x="2195736" y="2060848"/>
            <a:ext cx="3048606" cy="3087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DVODELNE KOPALKE-BIKIN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54852" t="75137" r="35241" b="9414"/>
          <a:stretch/>
        </p:blipFill>
        <p:spPr bwMode="auto">
          <a:xfrm>
            <a:off x="1547664" y="1916832"/>
            <a:ext cx="3740851" cy="3456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NODELNE KOPAL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6176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0" t="29366" r="36415" b="9721"/>
          <a:stretch/>
        </p:blipFill>
        <p:spPr bwMode="auto">
          <a:xfrm>
            <a:off x="2775038" y="476672"/>
            <a:ext cx="5325354" cy="60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827584" y="755412"/>
            <a:ext cx="23452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MATCH/ POVEŽI</a:t>
            </a:r>
          </a:p>
          <a:p>
            <a:endParaRPr lang="sl-SI" dirty="0"/>
          </a:p>
          <a:p>
            <a:r>
              <a:rPr lang="sl-SI" dirty="0" smtClean="0"/>
              <a:t>Če gre, to stran natisni.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24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sl-SI" sz="1600" dirty="0" smtClean="0"/>
              <a:t>PONOVI PREDLOGE:        </a:t>
            </a:r>
            <a:r>
              <a:rPr lang="sl-SI" sz="1600" b="1" dirty="0" smtClean="0"/>
              <a:t>IN </a:t>
            </a:r>
            <a:r>
              <a:rPr lang="sl-SI" sz="1600" b="1" dirty="0"/>
              <a:t>- V,	    ON - NA</a:t>
            </a:r>
            <a:r>
              <a:rPr lang="sl-SI" sz="1600" b="1" dirty="0" smtClean="0"/>
              <a:t>,         </a:t>
            </a:r>
            <a:r>
              <a:rPr lang="sl-SI" sz="1600" b="1" dirty="0"/>
              <a:t>UNDER - POD,	    OVER - NAD</a:t>
            </a:r>
            <a:r>
              <a:rPr lang="sl-SI" sz="1600" b="1" dirty="0" smtClean="0"/>
              <a:t>,</a:t>
            </a:r>
            <a:br>
              <a:rPr lang="sl-SI" sz="1600" b="1" dirty="0" smtClean="0"/>
            </a:br>
            <a:r>
              <a:rPr lang="sl-SI" sz="1600" b="1" dirty="0"/>
              <a:t>	</a:t>
            </a:r>
            <a:r>
              <a:rPr lang="sl-SI" sz="1600" b="1" dirty="0" smtClean="0"/>
              <a:t/>
            </a:r>
            <a:br>
              <a:rPr lang="sl-SI" sz="1600" b="1" dirty="0" smtClean="0"/>
            </a:br>
            <a:r>
              <a:rPr lang="sl-SI" sz="1600" b="1" dirty="0"/>
              <a:t> </a:t>
            </a:r>
            <a:r>
              <a:rPr lang="sl-SI" sz="1600" b="1" dirty="0" smtClean="0"/>
              <a:t>                       NEXT </a:t>
            </a:r>
            <a:r>
              <a:rPr lang="sl-SI" sz="1600" b="1" dirty="0"/>
              <a:t>TO - ZRAVEN,	 </a:t>
            </a:r>
            <a:r>
              <a:rPr lang="sl-SI" sz="1600" b="1" dirty="0" smtClean="0"/>
              <a:t>           IN </a:t>
            </a:r>
            <a:r>
              <a:rPr lang="sl-SI" sz="1600" b="1" dirty="0"/>
              <a:t>FRONT OF – PRED (SPREDAJ),	</a:t>
            </a:r>
            <a:r>
              <a:rPr lang="sl-SI" sz="1600" b="1" dirty="0" smtClean="0"/>
              <a:t/>
            </a:r>
            <a:br>
              <a:rPr lang="sl-SI" sz="1600" b="1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b="1" dirty="0"/>
              <a:t>BEHIND – ZA (ZADAJ), 	     BETWEEN - MED</a:t>
            </a:r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/>
              <a:t>Reši nalogi na spletnih povezavah (za povezavo moraš imeti odprto </a:t>
            </a:r>
            <a:r>
              <a:rPr lang="sl-SI" sz="2000" dirty="0" err="1" smtClean="0"/>
              <a:t>diaprojekcijo</a:t>
            </a:r>
            <a:r>
              <a:rPr lang="sl-SI" sz="2000" dirty="0" smtClean="0"/>
              <a:t>)</a:t>
            </a:r>
          </a:p>
          <a:p>
            <a:pPr marL="0" indent="0">
              <a:buNone/>
            </a:pPr>
            <a:r>
              <a:rPr lang="sl-SI" sz="2000" dirty="0" err="1" smtClean="0"/>
              <a:t>1.naloga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WHERE </a:t>
            </a:r>
            <a:r>
              <a:rPr lang="sl-SI" sz="2000" dirty="0"/>
              <a:t>IS THE CAT?/ KJE JE MAČKA? </a:t>
            </a:r>
            <a:r>
              <a:rPr lang="sl-SI" sz="2000" u="sng" dirty="0">
                <a:hlinkClick r:id="rId2"/>
              </a:rPr>
              <a:t>NALOGA S PREDLOGI: IN, ON, UNDER</a:t>
            </a: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2. naloga</a:t>
            </a:r>
          </a:p>
          <a:p>
            <a:pPr marL="0" indent="0">
              <a:buNone/>
            </a:pPr>
            <a:r>
              <a:rPr lang="sl-SI" sz="2000" dirty="0" smtClean="0"/>
              <a:t>WHERE </a:t>
            </a:r>
            <a:r>
              <a:rPr lang="sl-SI" sz="2000" dirty="0"/>
              <a:t>IS THE DOG? / KJE JE PES? </a:t>
            </a:r>
            <a:r>
              <a:rPr lang="sl-SI" sz="2000" u="sng" dirty="0">
                <a:hlinkClick r:id="rId3"/>
              </a:rPr>
              <a:t>NALOGA S PREDLOGI: IN, ON, UNDER, NEXT TO, BEHIND, IN FRONT OF, OVER, BETWEEN</a:t>
            </a: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6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54852" t="29399" r="36191" b="55242"/>
          <a:stretch/>
        </p:blipFill>
        <p:spPr bwMode="auto">
          <a:xfrm>
            <a:off x="1547664" y="2635633"/>
            <a:ext cx="187220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RAJ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509120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69136" t="31778" r="25031" b="56598"/>
          <a:stretch/>
        </p:blipFill>
        <p:spPr bwMode="auto">
          <a:xfrm>
            <a:off x="3923928" y="2204864"/>
            <a:ext cx="1826821" cy="1911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9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45624" t="29399" r="45148" b="55242"/>
          <a:stretch/>
        </p:blipFill>
        <p:spPr bwMode="auto">
          <a:xfrm>
            <a:off x="1331640" y="2962406"/>
            <a:ext cx="2448272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RATKE HLAČ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4365104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22704" t="66022" r="69381" b="22033"/>
          <a:stretch/>
        </p:blipFill>
        <p:spPr bwMode="auto">
          <a:xfrm>
            <a:off x="3995936" y="1844824"/>
            <a:ext cx="2016224" cy="1945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7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45633" t="44585" r="45267" b="39711"/>
          <a:stretch/>
        </p:blipFill>
        <p:spPr bwMode="auto">
          <a:xfrm>
            <a:off x="1907704" y="1988840"/>
            <a:ext cx="3328311" cy="3528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MAJICA BREZ ROKAV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45541" t="59771" r="45455" b="24698"/>
          <a:stretch/>
        </p:blipFill>
        <p:spPr bwMode="auto">
          <a:xfrm>
            <a:off x="1475656" y="1866005"/>
            <a:ext cx="2304256" cy="2715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LU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2711" y="4797152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60143" t="66022" r="34226" b="22033"/>
          <a:stretch/>
        </p:blipFill>
        <p:spPr bwMode="auto">
          <a:xfrm>
            <a:off x="4211960" y="2132856"/>
            <a:ext cx="1640307" cy="208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2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54869" t="44585" r="36031" b="39711"/>
          <a:stretch/>
        </p:blipFill>
        <p:spPr bwMode="auto">
          <a:xfrm>
            <a:off x="1835697" y="2852936"/>
            <a:ext cx="2520279" cy="237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RI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6176" y="4437112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49233" t="31778" r="42396" b="57681"/>
          <a:stretch/>
        </p:blipFill>
        <p:spPr bwMode="auto">
          <a:xfrm>
            <a:off x="4571999" y="2060849"/>
            <a:ext cx="1888977" cy="1555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36264" t="59771" r="54322" b="24698"/>
          <a:stretch/>
        </p:blipFill>
        <p:spPr bwMode="auto">
          <a:xfrm>
            <a:off x="1691681" y="2132857"/>
            <a:ext cx="2520280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LE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797152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59431" t="31778" r="34328" b="55697"/>
          <a:stretch/>
        </p:blipFill>
        <p:spPr bwMode="auto">
          <a:xfrm>
            <a:off x="4572000" y="3076574"/>
            <a:ext cx="1496292" cy="1564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6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6"/>
          <a:srcRect l="37333" t="44864" r="54367" b="43578"/>
          <a:stretch/>
        </p:blipFill>
        <p:spPr bwMode="auto">
          <a:xfrm>
            <a:off x="2448653" y="1556792"/>
            <a:ext cx="2200316" cy="196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AP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0913" y="4617965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8"/>
          <a:srcRect l="43545" t="34372" r="51093" b="59062"/>
          <a:stretch/>
        </p:blipFill>
        <p:spPr bwMode="auto">
          <a:xfrm>
            <a:off x="2458984" y="3804777"/>
            <a:ext cx="2093193" cy="191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AP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5392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 rotWithShape="1">
          <a:blip r:embed="rId4"/>
          <a:srcRect l="54955" t="59771" r="36098" b="24698"/>
          <a:stretch/>
        </p:blipFill>
        <p:spPr bwMode="auto">
          <a:xfrm>
            <a:off x="1885287" y="2016550"/>
            <a:ext cx="2168445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ANDA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365104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6"/>
          <a:srcRect l="39902" t="66022" r="50053" b="22304"/>
          <a:stretch/>
        </p:blipFill>
        <p:spPr bwMode="auto">
          <a:xfrm>
            <a:off x="4053732" y="1844825"/>
            <a:ext cx="2515167" cy="1715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82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88</Words>
  <Application>Microsoft Office PowerPoint</Application>
  <PresentationFormat>Diaprojekcija na zaslonu (4:3)</PresentationFormat>
  <Paragraphs>13</Paragraphs>
  <Slides>15</Slides>
  <Notes>0</Notes>
  <HiddenSlides>0</HiddenSlides>
  <MMClips>15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CLOTHES – OBLAČILA POSLUŠAJ BESEDE IN JIH PONOVI.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PONOVI PREDLOGE:        IN - V,     ON - NA,         UNDER - POD,     OVER - NAD,                           NEXT TO - ZRAVEN,             IN FRONT OF – PRED (SPREDAJ),   BEHIND – ZA (ZADAJ),       BETWEEN - MED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Štefka Kocjan Miuc</dc:creator>
  <cp:lastModifiedBy>Štefka Kocjan Miuc</cp:lastModifiedBy>
  <cp:revision>10</cp:revision>
  <dcterms:created xsi:type="dcterms:W3CDTF">2020-05-04T10:13:04Z</dcterms:created>
  <dcterms:modified xsi:type="dcterms:W3CDTF">2020-05-04T13:25:39Z</dcterms:modified>
</cp:coreProperties>
</file>